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1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5C55-7FBF-FD48-A63D-CC73621979BE}" type="datetimeFigureOut">
              <a:rPr lang="es-ES_tradnl" smtClean="0"/>
              <a:t>3/11/11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98E11-7AA2-FA40-AC10-1B5EEBC084AB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5C55-7FBF-FD48-A63D-CC73621979BE}" type="datetimeFigureOut">
              <a:rPr lang="es-ES_tradnl" smtClean="0"/>
              <a:t>3/11/11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98E11-7AA2-FA40-AC10-1B5EEBC084AB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5C55-7FBF-FD48-A63D-CC73621979BE}" type="datetimeFigureOut">
              <a:rPr lang="es-ES_tradnl" smtClean="0"/>
              <a:t>3/11/11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98E11-7AA2-FA40-AC10-1B5EEBC084AB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5C55-7FBF-FD48-A63D-CC73621979BE}" type="datetimeFigureOut">
              <a:rPr lang="es-ES_tradnl" smtClean="0"/>
              <a:t>3/11/11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98E11-7AA2-FA40-AC10-1B5EEBC084AB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5C55-7FBF-FD48-A63D-CC73621979BE}" type="datetimeFigureOut">
              <a:rPr lang="es-ES_tradnl" smtClean="0"/>
              <a:t>3/11/11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98E11-7AA2-FA40-AC10-1B5EEBC084AB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5C55-7FBF-FD48-A63D-CC73621979BE}" type="datetimeFigureOut">
              <a:rPr lang="es-ES_tradnl" smtClean="0"/>
              <a:t>3/11/11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98E11-7AA2-FA40-AC10-1B5EEBC084AB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5C55-7FBF-FD48-A63D-CC73621979BE}" type="datetimeFigureOut">
              <a:rPr lang="es-ES_tradnl" smtClean="0"/>
              <a:t>3/11/11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98E11-7AA2-FA40-AC10-1B5EEBC084AB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5C55-7FBF-FD48-A63D-CC73621979BE}" type="datetimeFigureOut">
              <a:rPr lang="es-ES_tradnl" smtClean="0"/>
              <a:t>3/11/11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98E11-7AA2-FA40-AC10-1B5EEBC084AB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5C55-7FBF-FD48-A63D-CC73621979BE}" type="datetimeFigureOut">
              <a:rPr lang="es-ES_tradnl" smtClean="0"/>
              <a:t>3/11/11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98E11-7AA2-FA40-AC10-1B5EEBC084AB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5C55-7FBF-FD48-A63D-CC73621979BE}" type="datetimeFigureOut">
              <a:rPr lang="es-ES_tradnl" smtClean="0"/>
              <a:t>3/11/11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98E11-7AA2-FA40-AC10-1B5EEBC084AB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5C55-7FBF-FD48-A63D-CC73621979BE}" type="datetimeFigureOut">
              <a:rPr lang="es-ES_tradnl" smtClean="0"/>
              <a:t>3/11/11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98E11-7AA2-FA40-AC10-1B5EEBC084AB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45C55-7FBF-FD48-A63D-CC73621979BE}" type="datetimeFigureOut">
              <a:rPr lang="es-ES_tradnl" smtClean="0"/>
              <a:t>3/11/11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98E11-7AA2-FA40-AC10-1B5EEBC084AB}" type="slidenum">
              <a:rPr lang="es-ES_tradnl" smtClean="0"/>
              <a:t>‹Nr.›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ps.ua.es/masterweb" TargetMode="External"/><Relationship Id="rId4" Type="http://schemas.openxmlformats.org/officeDocument/2006/relationships/hyperlink" Target="http://www.iuii.ua.es/master_ti" TargetMode="Externa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urova.ua.es/mayr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uii.ua.es/" TargetMode="External"/><Relationship Id="rId3" Type="http://schemas.openxmlformats.org/officeDocument/2006/relationships/hyperlink" Target="mailto:calera@dlsi.ua.e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iuii.ua.es/group.jsp?grupo=5" TargetMode="External"/><Relationship Id="rId12" Type="http://schemas.openxmlformats.org/officeDocument/2006/relationships/hyperlink" Target="http://www.iuii.ua.es/group.jsp?grupo=6" TargetMode="External"/><Relationship Id="rId13" Type="http://schemas.openxmlformats.org/officeDocument/2006/relationships/hyperlink" Target="http://www.iuii.ua.es/group.jsp?grupo=135" TargetMode="External"/><Relationship Id="rId14" Type="http://schemas.openxmlformats.org/officeDocument/2006/relationships/hyperlink" Target="http://www.iuii.ua.es/group.jsp?grupo=7" TargetMode="External"/><Relationship Id="rId15" Type="http://schemas.openxmlformats.org/officeDocument/2006/relationships/hyperlink" Target="http://www.iuii.ua.es/group.jsp?grupo=9" TargetMode="External"/><Relationship Id="rId16" Type="http://schemas.openxmlformats.org/officeDocument/2006/relationships/hyperlink" Target="http://www.iuii.ua.es/group.jsp?grupo=119" TargetMode="External"/><Relationship Id="rId17" Type="http://schemas.openxmlformats.org/officeDocument/2006/relationships/hyperlink" Target="http://www.iuii.ua.es/group.jsp?grupo=10" TargetMode="External"/><Relationship Id="rId18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uii.ua.es/group.jsp?grupo=104" TargetMode="External"/><Relationship Id="rId3" Type="http://schemas.openxmlformats.org/officeDocument/2006/relationships/hyperlink" Target="http://www.iuii.ua.es/group.jsp?grupo=105" TargetMode="External"/><Relationship Id="rId4" Type="http://schemas.openxmlformats.org/officeDocument/2006/relationships/hyperlink" Target="http://www.iuii.ua.es/group.jsp?grupo=1" TargetMode="External"/><Relationship Id="rId5" Type="http://schemas.openxmlformats.org/officeDocument/2006/relationships/hyperlink" Target="http://www.iuii.ua.es/group.jsp?grupo=108" TargetMode="External"/><Relationship Id="rId6" Type="http://schemas.openxmlformats.org/officeDocument/2006/relationships/hyperlink" Target="http://www.iuii.ua.es/group.jsp?grupo=2" TargetMode="External"/><Relationship Id="rId7" Type="http://schemas.openxmlformats.org/officeDocument/2006/relationships/hyperlink" Target="http://www.iuii.ua.es/group.jsp?grupo=3" TargetMode="External"/><Relationship Id="rId8" Type="http://schemas.openxmlformats.org/officeDocument/2006/relationships/hyperlink" Target="http://www.iuii.ua.es/group.jsp?grupo=109" TargetMode="External"/><Relationship Id="rId9" Type="http://schemas.openxmlformats.org/officeDocument/2006/relationships/hyperlink" Target="http://www.iuii.ua.es/group.jsp?grupo=4" TargetMode="External"/><Relationship Id="rId10" Type="http://schemas.openxmlformats.org/officeDocument/2006/relationships/hyperlink" Target="http://www.iuii.ua.es/group.jsp?grupo=130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University of Alicante Institute in ICT</a:t>
            </a:r>
            <a:r>
              <a:rPr lang="es-ES_tradnl" dirty="0"/>
              <a:t/>
            </a:r>
            <a:br>
              <a:rPr lang="es-ES_tradnl" dirty="0"/>
            </a:br>
            <a:endParaRPr lang="es-ES_tradn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  <p:pic>
        <p:nvPicPr>
          <p:cNvPr id="4" name="Imagen 3" descr="Logo_Tempus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3413" y="380148"/>
            <a:ext cx="1128367" cy="1198890"/>
          </a:xfrm>
          <a:prstGeom prst="rect">
            <a:avLst/>
          </a:prstGeom>
        </p:spPr>
      </p:pic>
      <p:pic>
        <p:nvPicPr>
          <p:cNvPr id="5" name="Imagen 4" descr="logoIUII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4300" y="3886200"/>
            <a:ext cx="2578100" cy="1181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ES_tradnl" dirty="0" err="1" smtClean="0"/>
              <a:t>R&amp;D&amp;I</a:t>
            </a:r>
            <a:r>
              <a:rPr lang="es-ES_tradnl" dirty="0" smtClean="0"/>
              <a:t> Training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_tradnl" sz="2500" dirty="0">
                <a:solidFill>
                  <a:srgbClr val="000000"/>
                </a:solidFill>
                <a:hlinkClick r:id="rId2"/>
              </a:rPr>
              <a:t>Master's Degree in Automatics and Robotics</a:t>
            </a:r>
            <a:r>
              <a:rPr lang="es-ES_tradnl" sz="2500" dirty="0" smtClean="0">
                <a:solidFill>
                  <a:srgbClr val="000000"/>
                </a:solidFill>
                <a:hlinkClick r:id="rId2"/>
              </a:rPr>
              <a:t>.</a:t>
            </a:r>
            <a:endParaRPr lang="es-ES_tradnl" sz="2500" dirty="0" smtClean="0">
              <a:solidFill>
                <a:srgbClr val="000000"/>
              </a:solidFill>
            </a:endParaRPr>
          </a:p>
          <a:p>
            <a:r>
              <a:rPr lang="es-ES_tradnl" sz="2500" dirty="0" smtClean="0">
                <a:solidFill>
                  <a:srgbClr val="000000"/>
                </a:solidFill>
                <a:hlinkClick r:id="rId3"/>
              </a:rPr>
              <a:t>Master's </a:t>
            </a:r>
            <a:r>
              <a:rPr lang="es-ES_tradnl" sz="2500" dirty="0">
                <a:solidFill>
                  <a:srgbClr val="000000"/>
                </a:solidFill>
                <a:hlinkClick r:id="rId3"/>
              </a:rPr>
              <a:t>Degree in Aplications and Web Services Development</a:t>
            </a:r>
            <a:r>
              <a:rPr lang="es-ES_tradnl" sz="2500" dirty="0" smtClean="0">
                <a:solidFill>
                  <a:srgbClr val="000000"/>
                </a:solidFill>
                <a:hlinkClick r:id="rId3"/>
              </a:rPr>
              <a:t>.</a:t>
            </a:r>
            <a:endParaRPr lang="es-ES_tradnl" sz="2500" dirty="0" smtClean="0">
              <a:solidFill>
                <a:srgbClr val="000000"/>
              </a:solidFill>
            </a:endParaRPr>
          </a:p>
          <a:p>
            <a:r>
              <a:rPr lang="es-ES_tradnl" sz="2500" dirty="0" smtClean="0">
                <a:solidFill>
                  <a:srgbClr val="000000"/>
                </a:solidFill>
                <a:hlinkClick r:id="rId4"/>
              </a:rPr>
              <a:t>Master's </a:t>
            </a:r>
            <a:r>
              <a:rPr lang="es-ES_tradnl" sz="2500" dirty="0">
                <a:solidFill>
                  <a:srgbClr val="000000"/>
                </a:solidFill>
                <a:hlinkClick r:id="rId4"/>
              </a:rPr>
              <a:t>Degree in Computing Technologies</a:t>
            </a:r>
            <a:r>
              <a:rPr lang="es-ES_tradnl" sz="2500" dirty="0" smtClean="0">
                <a:solidFill>
                  <a:srgbClr val="000000"/>
                </a:solidFill>
                <a:hlinkClick r:id="rId4"/>
              </a:rPr>
              <a:t>.</a:t>
            </a:r>
            <a:endParaRPr lang="es-ES_tradnl" sz="2500" dirty="0" smtClean="0">
              <a:solidFill>
                <a:srgbClr val="000000"/>
              </a:solidFill>
            </a:endParaRPr>
          </a:p>
          <a:p>
            <a:endParaRPr lang="es-ES_tradnl" sz="2500" dirty="0" smtClean="0">
              <a:solidFill>
                <a:srgbClr val="000000"/>
              </a:solidFill>
            </a:endParaRPr>
          </a:p>
          <a:p>
            <a:r>
              <a:rPr lang="es-ES_tradnl" sz="2500" dirty="0" smtClean="0">
                <a:solidFill>
                  <a:srgbClr val="000000"/>
                </a:solidFill>
              </a:rPr>
              <a:t>Doctoral programmes</a:t>
            </a:r>
          </a:p>
          <a:p>
            <a:r>
              <a:rPr lang="es-ES_tradnl" sz="2500" dirty="0" err="1" smtClean="0">
                <a:solidFill>
                  <a:srgbClr val="000000"/>
                </a:solidFill>
              </a:rPr>
              <a:t>Other</a:t>
            </a:r>
            <a:r>
              <a:rPr lang="es-ES_tradnl" sz="2500" dirty="0" smtClean="0">
                <a:solidFill>
                  <a:srgbClr val="000000"/>
                </a:solidFill>
              </a:rPr>
              <a:t> training </a:t>
            </a:r>
            <a:r>
              <a:rPr lang="es-ES_tradnl" sz="2500" dirty="0" err="1" smtClean="0">
                <a:solidFill>
                  <a:srgbClr val="000000"/>
                </a:solidFill>
              </a:rPr>
              <a:t>courses</a:t>
            </a:r>
            <a:endParaRPr lang="es-ES_tradnl" sz="2500" dirty="0" smtClean="0">
              <a:solidFill>
                <a:srgbClr val="000000"/>
              </a:solidFill>
            </a:endParaRPr>
          </a:p>
          <a:p>
            <a:r>
              <a:rPr lang="es-ES_tradnl" sz="2500" dirty="0" err="1" smtClean="0">
                <a:solidFill>
                  <a:srgbClr val="000000"/>
                </a:solidFill>
              </a:rPr>
              <a:t>Conferences</a:t>
            </a:r>
            <a:endParaRPr lang="es-ES_tradnl" sz="2500" dirty="0" smtClean="0">
              <a:solidFill>
                <a:srgbClr val="000000"/>
              </a:solidFill>
            </a:endParaRPr>
          </a:p>
          <a:p>
            <a:r>
              <a:rPr lang="es-ES_tradnl" sz="2500" dirty="0" err="1" smtClean="0">
                <a:solidFill>
                  <a:srgbClr val="000000"/>
                </a:solidFill>
              </a:rPr>
              <a:t>Seminars</a:t>
            </a:r>
            <a:endParaRPr lang="es-ES_tradnl" sz="2500" dirty="0">
              <a:solidFill>
                <a:srgbClr val="000000"/>
              </a:solidFill>
            </a:endParaRPr>
          </a:p>
        </p:txBody>
      </p:sp>
      <p:pic>
        <p:nvPicPr>
          <p:cNvPr id="4" name="Imagen 3" descr="Logo_Tempus.jpe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77914" y="274638"/>
            <a:ext cx="749000" cy="7958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ES_tradnl" dirty="0" err="1" smtClean="0"/>
              <a:t>What</a:t>
            </a:r>
            <a:r>
              <a:rPr lang="es-ES_tradnl" dirty="0" smtClean="0"/>
              <a:t> IUII </a:t>
            </a:r>
            <a:r>
              <a:rPr lang="es-ES_tradnl" dirty="0" err="1" smtClean="0"/>
              <a:t>offers</a:t>
            </a:r>
            <a:r>
              <a:rPr lang="es-ES_tradnl" dirty="0" smtClean="0"/>
              <a:t> 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Aids</a:t>
            </a:r>
            <a:endParaRPr lang="es-ES_tradnl" dirty="0" smtClean="0"/>
          </a:p>
          <a:p>
            <a:r>
              <a:rPr lang="es-ES_tradnl" dirty="0" err="1" smtClean="0"/>
              <a:t>Grants</a:t>
            </a:r>
            <a:endParaRPr lang="es-ES_tradnl" dirty="0" smtClean="0"/>
          </a:p>
          <a:p>
            <a:r>
              <a:rPr lang="es-ES_tradnl" dirty="0" smtClean="0"/>
              <a:t>Job </a:t>
            </a:r>
            <a:r>
              <a:rPr lang="es-ES_tradnl" dirty="0" err="1" smtClean="0"/>
              <a:t>Vacancies</a:t>
            </a:r>
            <a:endParaRPr lang="es-ES_tradnl" dirty="0" smtClean="0"/>
          </a:p>
          <a:p>
            <a:r>
              <a:rPr lang="es-ES_tradnl" dirty="0" err="1" smtClean="0"/>
              <a:t>Research</a:t>
            </a:r>
            <a:r>
              <a:rPr lang="es-ES_tradnl" dirty="0" smtClean="0"/>
              <a:t> </a:t>
            </a:r>
            <a:r>
              <a:rPr lang="es-ES_tradnl" dirty="0" err="1" smtClean="0"/>
              <a:t>vacancies</a:t>
            </a:r>
            <a:endParaRPr lang="es-ES_tradnl" dirty="0" smtClean="0"/>
          </a:p>
          <a:p>
            <a:r>
              <a:rPr lang="es-ES_tradnl" dirty="0" err="1" smtClean="0"/>
              <a:t>Practice</a:t>
            </a:r>
            <a:endParaRPr lang="es-ES_tradnl" dirty="0" smtClean="0"/>
          </a:p>
          <a:p>
            <a:r>
              <a:rPr lang="es-ES_tradnl" dirty="0" err="1" smtClean="0"/>
              <a:t>Calls</a:t>
            </a:r>
            <a:endParaRPr lang="es-ES_tradnl" dirty="0" smtClean="0"/>
          </a:p>
          <a:p>
            <a:endParaRPr lang="es-ES_tradnl" dirty="0"/>
          </a:p>
        </p:txBody>
      </p:sp>
      <p:pic>
        <p:nvPicPr>
          <p:cNvPr id="4" name="Imagen 3" descr="Logo_Tempus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7914" y="274638"/>
            <a:ext cx="749000" cy="7958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ES_tradnl" dirty="0" err="1" smtClean="0"/>
              <a:t>Technology</a:t>
            </a:r>
            <a:r>
              <a:rPr lang="es-ES_tradnl" dirty="0" smtClean="0"/>
              <a:t> Transfer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_tradnl" dirty="0" smtClean="0"/>
              <a:t>IUII </a:t>
            </a:r>
            <a:r>
              <a:rPr lang="es-ES_tradnl" dirty="0" err="1" smtClean="0"/>
              <a:t>provides</a:t>
            </a:r>
            <a:r>
              <a:rPr lang="es-ES_tradnl" dirty="0" smtClean="0"/>
              <a:t> </a:t>
            </a:r>
            <a:r>
              <a:rPr lang="es-ES_tradnl" dirty="0"/>
              <a:t>a </a:t>
            </a:r>
            <a:r>
              <a:rPr lang="es-ES_tradnl" dirty="0" err="1"/>
              <a:t>means</a:t>
            </a:r>
            <a:r>
              <a:rPr lang="es-ES_tradnl" dirty="0"/>
              <a:t> </a:t>
            </a:r>
            <a:r>
              <a:rPr lang="es-ES_tradnl" dirty="0" err="1"/>
              <a:t>of</a:t>
            </a:r>
            <a:r>
              <a:rPr lang="es-ES_tradnl" dirty="0"/>
              <a:t> </a:t>
            </a:r>
            <a:r>
              <a:rPr lang="es-ES_tradnl" dirty="0" err="1"/>
              <a:t>coordinating</a:t>
            </a:r>
            <a:r>
              <a:rPr lang="es-ES_tradnl" dirty="0"/>
              <a:t> </a:t>
            </a:r>
            <a:r>
              <a:rPr lang="es-ES_tradnl" dirty="0" err="1"/>
              <a:t>computing</a:t>
            </a:r>
            <a:r>
              <a:rPr lang="es-ES_tradnl" dirty="0"/>
              <a:t> </a:t>
            </a:r>
            <a:r>
              <a:rPr lang="es-ES_tradnl" dirty="0" err="1"/>
              <a:t>research</a:t>
            </a:r>
            <a:r>
              <a:rPr lang="es-ES_tradnl" dirty="0"/>
              <a:t> at </a:t>
            </a:r>
            <a:r>
              <a:rPr lang="es-ES_tradnl" dirty="0" err="1"/>
              <a:t>the</a:t>
            </a:r>
            <a:r>
              <a:rPr lang="es-ES_tradnl" dirty="0" smtClean="0"/>
              <a:t> UA </a:t>
            </a:r>
            <a:r>
              <a:rPr lang="es-ES_tradnl" dirty="0" err="1" smtClean="0"/>
              <a:t>and</a:t>
            </a:r>
            <a:r>
              <a:rPr lang="es-ES_tradnl" dirty="0" smtClean="0"/>
              <a:t> </a:t>
            </a:r>
            <a:r>
              <a:rPr lang="es-ES_tradnl" dirty="0" err="1"/>
              <a:t>channelling</a:t>
            </a:r>
            <a:r>
              <a:rPr lang="es-ES_tradnl" dirty="0"/>
              <a:t> </a:t>
            </a:r>
            <a:r>
              <a:rPr lang="es-ES_tradnl" dirty="0" err="1"/>
              <a:t>this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 smtClean="0"/>
              <a:t>society</a:t>
            </a:r>
            <a:r>
              <a:rPr lang="es-ES_tradnl" dirty="0" smtClean="0"/>
              <a:t> by </a:t>
            </a:r>
          </a:p>
          <a:p>
            <a:pPr lvl="1"/>
            <a:r>
              <a:rPr lang="es-ES_tradnl" dirty="0" err="1" smtClean="0"/>
              <a:t>promoting</a:t>
            </a:r>
            <a:r>
              <a:rPr lang="es-ES_tradnl" dirty="0" smtClean="0"/>
              <a:t> </a:t>
            </a:r>
            <a:r>
              <a:rPr lang="es-ES_tradnl" dirty="0" err="1"/>
              <a:t>cooperation</a:t>
            </a:r>
            <a:r>
              <a:rPr lang="es-ES_tradnl" dirty="0"/>
              <a:t> in </a:t>
            </a:r>
            <a:r>
              <a:rPr lang="es-ES_tradnl" dirty="0" err="1"/>
              <a:t>the</a:t>
            </a:r>
            <a:r>
              <a:rPr lang="es-ES_tradnl" dirty="0"/>
              <a:t> industrial sector </a:t>
            </a:r>
            <a:r>
              <a:rPr lang="es-ES_tradnl" dirty="0" err="1"/>
              <a:t>and</a:t>
            </a:r>
            <a:r>
              <a:rPr lang="es-ES_tradnl" dirty="0" smtClean="0"/>
              <a:t> </a:t>
            </a:r>
          </a:p>
          <a:p>
            <a:pPr lvl="1"/>
            <a:r>
              <a:rPr lang="es-ES_tradnl" dirty="0" err="1" smtClean="0"/>
              <a:t>providing</a:t>
            </a:r>
            <a:r>
              <a:rPr lang="es-ES_tradnl" dirty="0" smtClean="0"/>
              <a:t> </a:t>
            </a:r>
            <a:r>
              <a:rPr lang="es-ES_tradnl" dirty="0" err="1"/>
              <a:t>mechanisms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facilitate</a:t>
            </a:r>
            <a:r>
              <a:rPr lang="es-ES_tradnl" dirty="0"/>
              <a:t> </a:t>
            </a:r>
            <a:r>
              <a:rPr lang="es-ES_tradnl" dirty="0" err="1"/>
              <a:t>interaction</a:t>
            </a:r>
            <a:r>
              <a:rPr lang="es-ES_tradnl" dirty="0"/>
              <a:t> </a:t>
            </a:r>
            <a:r>
              <a:rPr lang="es-ES_tradnl" dirty="0" err="1"/>
              <a:t>between</a:t>
            </a:r>
            <a:r>
              <a:rPr lang="es-ES_tradnl" dirty="0"/>
              <a:t>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dirty="0" err="1"/>
              <a:t>two</a:t>
            </a:r>
            <a:r>
              <a:rPr lang="es-ES_tradnl" dirty="0"/>
              <a:t> </a:t>
            </a:r>
            <a:r>
              <a:rPr lang="es-ES_tradnl" dirty="0" err="1"/>
              <a:t>sectors</a:t>
            </a:r>
            <a:r>
              <a:rPr lang="es-ES_tradnl" dirty="0" smtClean="0"/>
              <a:t>.</a:t>
            </a:r>
          </a:p>
          <a:p>
            <a:r>
              <a:rPr lang="es-ES_tradnl" dirty="0" err="1"/>
              <a:t>R&amp;D</a:t>
            </a:r>
            <a:r>
              <a:rPr lang="es-ES_tradnl" dirty="0"/>
              <a:t> </a:t>
            </a:r>
            <a:r>
              <a:rPr lang="es-ES_tradnl" dirty="0" err="1"/>
              <a:t>agreements</a:t>
            </a:r>
            <a:r>
              <a:rPr lang="es-ES_tradnl" dirty="0"/>
              <a:t> </a:t>
            </a:r>
            <a:r>
              <a:rPr lang="es-ES_tradnl" dirty="0" err="1"/>
              <a:t>and</a:t>
            </a:r>
            <a:r>
              <a:rPr lang="es-ES_tradnl" dirty="0"/>
              <a:t> </a:t>
            </a:r>
            <a:r>
              <a:rPr lang="es-ES_tradnl" dirty="0" err="1"/>
              <a:t>contracts</a:t>
            </a:r>
            <a:r>
              <a:rPr lang="es-ES_tradnl" dirty="0"/>
              <a:t> </a:t>
            </a:r>
            <a:r>
              <a:rPr lang="es-ES_tradnl" dirty="0" err="1"/>
              <a:t>with</a:t>
            </a:r>
            <a:r>
              <a:rPr lang="es-ES_tradnl" dirty="0"/>
              <a:t> </a:t>
            </a:r>
            <a:r>
              <a:rPr lang="es-ES_tradnl" dirty="0" err="1" smtClean="0"/>
              <a:t>companies</a:t>
            </a:r>
            <a:endParaRPr lang="es-ES_tradnl" dirty="0" smtClean="0"/>
          </a:p>
          <a:p>
            <a:r>
              <a:rPr lang="es-ES_tradnl" dirty="0" err="1" smtClean="0"/>
              <a:t>Technology</a:t>
            </a:r>
            <a:r>
              <a:rPr lang="es-ES_tradnl" dirty="0" smtClean="0"/>
              <a:t> </a:t>
            </a:r>
            <a:r>
              <a:rPr lang="es-ES_tradnl" dirty="0" err="1" smtClean="0"/>
              <a:t>Enterprises</a:t>
            </a:r>
            <a:endParaRPr lang="es-ES_tradnl" dirty="0" smtClean="0"/>
          </a:p>
          <a:p>
            <a:r>
              <a:rPr lang="es-ES_tradnl" dirty="0" err="1" smtClean="0"/>
              <a:t>Collaborating</a:t>
            </a:r>
            <a:r>
              <a:rPr lang="es-ES_tradnl" dirty="0" smtClean="0"/>
              <a:t> </a:t>
            </a:r>
            <a:r>
              <a:rPr lang="es-ES_tradnl" dirty="0" err="1" smtClean="0"/>
              <a:t>Companies</a:t>
            </a:r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</p:txBody>
      </p:sp>
      <p:pic>
        <p:nvPicPr>
          <p:cNvPr id="4" name="Imagen 3" descr="Logo_Tempus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7914" y="274638"/>
            <a:ext cx="749000" cy="7958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THANK YOU!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endParaRPr lang="es-ES_tradnl" dirty="0" smtClean="0"/>
          </a:p>
          <a:p>
            <a:pPr algn="r">
              <a:buNone/>
            </a:pPr>
            <a:endParaRPr lang="es-ES_tradnl" dirty="0"/>
          </a:p>
          <a:p>
            <a:pPr algn="r">
              <a:buNone/>
            </a:pPr>
            <a:r>
              <a:rPr lang="es-ES_tradnl" dirty="0" smtClean="0">
                <a:hlinkClick r:id="rId2"/>
              </a:rPr>
              <a:t>http://www.iuii.ua.es/</a:t>
            </a:r>
            <a:endParaRPr lang="es-ES_tradnl" dirty="0" smtClean="0"/>
          </a:p>
          <a:p>
            <a:pPr algn="r">
              <a:buNone/>
            </a:pPr>
            <a:endParaRPr lang="es-ES_tradnl" dirty="0" smtClean="0">
              <a:hlinkClick r:id="rId3"/>
            </a:endParaRPr>
          </a:p>
          <a:p>
            <a:pPr algn="r">
              <a:buNone/>
            </a:pPr>
            <a:r>
              <a:rPr lang="es-ES_tradnl" dirty="0" smtClean="0">
                <a:hlinkClick r:id="rId3"/>
              </a:rPr>
              <a:t>JORGE CALERA RUBIO</a:t>
            </a:r>
          </a:p>
          <a:p>
            <a:pPr algn="r">
              <a:buNone/>
            </a:pPr>
            <a:r>
              <a:rPr lang="es-ES_tradnl" dirty="0" smtClean="0">
                <a:hlinkClick r:id="rId3"/>
              </a:rPr>
              <a:t>calera@dlsi.ua.es</a:t>
            </a:r>
            <a:endParaRPr lang="es-ES_tradnl" dirty="0" smtClean="0"/>
          </a:p>
          <a:p>
            <a:pPr algn="r">
              <a:buNone/>
            </a:pP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ES_tradnl" dirty="0" err="1" smtClean="0"/>
              <a:t>What</a:t>
            </a:r>
            <a:r>
              <a:rPr lang="es-ES_tradnl" dirty="0" smtClean="0"/>
              <a:t> </a:t>
            </a:r>
            <a:r>
              <a:rPr lang="es-ES_tradnl" dirty="0" err="1" smtClean="0"/>
              <a:t>is</a:t>
            </a:r>
            <a:r>
              <a:rPr lang="es-ES_tradnl" dirty="0" smtClean="0"/>
              <a:t>?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_tradnl" dirty="0" smtClean="0"/>
              <a:t>A </a:t>
            </a:r>
            <a:r>
              <a:rPr lang="es-ES_tradnl" dirty="0" err="1"/>
              <a:t>research</a:t>
            </a:r>
            <a:r>
              <a:rPr lang="es-ES_tradnl" dirty="0"/>
              <a:t> body </a:t>
            </a:r>
            <a:r>
              <a:rPr lang="es-ES_tradnl" dirty="0" err="1"/>
              <a:t>attached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dirty="0" err="1"/>
              <a:t>University</a:t>
            </a:r>
            <a:r>
              <a:rPr lang="es-ES_tradnl" dirty="0"/>
              <a:t> </a:t>
            </a:r>
            <a:r>
              <a:rPr lang="es-ES_tradnl" dirty="0" err="1"/>
              <a:t>of</a:t>
            </a:r>
            <a:r>
              <a:rPr lang="es-ES_tradnl" dirty="0"/>
              <a:t> </a:t>
            </a:r>
            <a:r>
              <a:rPr lang="es-ES_tradnl" dirty="0" smtClean="0"/>
              <a:t>Alicante</a:t>
            </a:r>
          </a:p>
          <a:p>
            <a:r>
              <a:rPr lang="es-ES_tradnl" dirty="0" err="1" smtClean="0"/>
              <a:t>High</a:t>
            </a:r>
            <a:r>
              <a:rPr lang="es-ES_tradnl" dirty="0" smtClean="0"/>
              <a:t> </a:t>
            </a:r>
            <a:r>
              <a:rPr lang="es-ES_tradnl" dirty="0" err="1"/>
              <a:t>level</a:t>
            </a:r>
            <a:r>
              <a:rPr lang="es-ES_tradnl" dirty="0"/>
              <a:t> </a:t>
            </a:r>
            <a:r>
              <a:rPr lang="es-ES_tradnl" dirty="0" err="1"/>
              <a:t>research</a:t>
            </a:r>
            <a:r>
              <a:rPr lang="es-ES_tradnl" dirty="0"/>
              <a:t> in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dirty="0" err="1"/>
              <a:t>fields</a:t>
            </a:r>
            <a:r>
              <a:rPr lang="es-ES_tradnl" dirty="0"/>
              <a:t> </a:t>
            </a:r>
            <a:r>
              <a:rPr lang="es-ES_tradnl" dirty="0" err="1"/>
              <a:t>of</a:t>
            </a:r>
            <a:r>
              <a:rPr lang="es-ES_tradnl" dirty="0" smtClean="0"/>
              <a:t> </a:t>
            </a:r>
          </a:p>
          <a:p>
            <a:pPr lvl="1"/>
            <a:r>
              <a:rPr lang="es-ES_tradnl" dirty="0" err="1" smtClean="0"/>
              <a:t>computing</a:t>
            </a:r>
            <a:endParaRPr lang="es-ES_tradnl" dirty="0" smtClean="0"/>
          </a:p>
          <a:p>
            <a:pPr lvl="1"/>
            <a:r>
              <a:rPr lang="es-ES_tradnl" dirty="0" err="1" smtClean="0"/>
              <a:t>advanced</a:t>
            </a:r>
            <a:r>
              <a:rPr lang="es-ES_tradnl" dirty="0" smtClean="0"/>
              <a:t> </a:t>
            </a:r>
            <a:r>
              <a:rPr lang="es-ES_tradnl" dirty="0" err="1"/>
              <a:t>research</a:t>
            </a:r>
            <a:r>
              <a:rPr lang="es-ES_tradnl" dirty="0"/>
              <a:t> </a:t>
            </a:r>
            <a:r>
              <a:rPr lang="es-ES_tradnl" dirty="0" smtClean="0"/>
              <a:t>training</a:t>
            </a:r>
          </a:p>
          <a:p>
            <a:pPr lvl="1"/>
            <a:r>
              <a:rPr lang="es-ES_tradnl" dirty="0" smtClean="0"/>
              <a:t> </a:t>
            </a:r>
            <a:r>
              <a:rPr lang="es-ES_tradnl" dirty="0" err="1"/>
              <a:t>technological</a:t>
            </a:r>
            <a:r>
              <a:rPr lang="es-ES_tradnl" dirty="0"/>
              <a:t> </a:t>
            </a:r>
            <a:r>
              <a:rPr lang="es-ES_tradnl" dirty="0" err="1"/>
              <a:t>development</a:t>
            </a:r>
            <a:r>
              <a:rPr lang="es-ES_tradnl" dirty="0" smtClean="0"/>
              <a:t> </a:t>
            </a:r>
          </a:p>
          <a:p>
            <a:pPr lvl="1"/>
            <a:endParaRPr lang="es-ES_tradnl" dirty="0" smtClean="0"/>
          </a:p>
          <a:p>
            <a:r>
              <a:rPr lang="es-ES_tradnl" dirty="0" err="1" smtClean="0"/>
              <a:t>It</a:t>
            </a:r>
            <a:r>
              <a:rPr lang="es-ES_tradnl" dirty="0" smtClean="0"/>
              <a:t> </a:t>
            </a:r>
            <a:r>
              <a:rPr lang="es-ES_tradnl" dirty="0" err="1" smtClean="0"/>
              <a:t>works</a:t>
            </a:r>
            <a:r>
              <a:rPr lang="es-ES_tradnl" dirty="0" smtClean="0"/>
              <a:t> </a:t>
            </a:r>
            <a:r>
              <a:rPr lang="es-ES_tradnl" dirty="0" err="1" smtClean="0"/>
              <a:t>closely</a:t>
            </a:r>
            <a:r>
              <a:rPr lang="es-ES_tradnl" dirty="0" smtClean="0"/>
              <a:t> </a:t>
            </a:r>
            <a:r>
              <a:rPr lang="es-ES_tradnl" dirty="0" err="1"/>
              <a:t>with</a:t>
            </a:r>
            <a:r>
              <a:rPr lang="es-ES_tradnl" dirty="0"/>
              <a:t>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dirty="0" err="1"/>
              <a:t>business</a:t>
            </a:r>
            <a:r>
              <a:rPr lang="es-ES_tradnl" dirty="0"/>
              <a:t> </a:t>
            </a:r>
            <a:r>
              <a:rPr lang="es-ES_tradnl" dirty="0" err="1"/>
              <a:t>world</a:t>
            </a:r>
            <a:r>
              <a:rPr lang="es-ES_tradnl" dirty="0" smtClean="0"/>
              <a:t> </a:t>
            </a:r>
            <a:r>
              <a:rPr lang="es-ES_tradnl" dirty="0" err="1" smtClean="0"/>
              <a:t>encouraging</a:t>
            </a:r>
            <a:r>
              <a:rPr lang="es-ES_tradnl" dirty="0" smtClean="0"/>
              <a:t> </a:t>
            </a:r>
            <a:r>
              <a:rPr lang="es-ES_tradnl" b="1" dirty="0" err="1"/>
              <a:t>technological</a:t>
            </a:r>
            <a:r>
              <a:rPr lang="es-ES_tradnl" b="1" dirty="0"/>
              <a:t> </a:t>
            </a:r>
            <a:r>
              <a:rPr lang="es-ES_tradnl" b="1" dirty="0" err="1"/>
              <a:t>innovation</a:t>
            </a:r>
            <a:r>
              <a:rPr lang="es-ES_tradnl" b="1" dirty="0"/>
              <a:t> </a:t>
            </a:r>
            <a:r>
              <a:rPr lang="es-ES_tradnl" dirty="0" err="1"/>
              <a:t>and</a:t>
            </a:r>
            <a:r>
              <a:rPr lang="es-ES_tradnl" dirty="0"/>
              <a:t>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b="1" dirty="0"/>
              <a:t>transfer </a:t>
            </a:r>
            <a:r>
              <a:rPr lang="es-ES_tradnl" b="1" dirty="0" err="1"/>
              <a:t>of</a:t>
            </a:r>
            <a:r>
              <a:rPr lang="es-ES_tradnl" b="1" dirty="0"/>
              <a:t> </a:t>
            </a:r>
            <a:r>
              <a:rPr lang="es-ES_tradnl" b="1" dirty="0" err="1"/>
              <a:t>advanced</a:t>
            </a:r>
            <a:r>
              <a:rPr lang="es-ES_tradnl" b="1" dirty="0"/>
              <a:t> </a:t>
            </a:r>
            <a:r>
              <a:rPr lang="es-ES_tradnl" b="1" dirty="0" err="1" smtClean="0"/>
              <a:t>technologies</a:t>
            </a:r>
            <a:endParaRPr lang="es-ES_tradnl" b="1" dirty="0"/>
          </a:p>
        </p:txBody>
      </p:sp>
      <p:pic>
        <p:nvPicPr>
          <p:cNvPr id="4" name="Imagen 3" descr="Logo_Tempus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7914" y="274638"/>
            <a:ext cx="749000" cy="7958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/>
              <a:t>95 </a:t>
            </a:r>
            <a:r>
              <a:rPr lang="es-ES_tradnl" dirty="0" err="1" smtClean="0"/>
              <a:t>researchers</a:t>
            </a:r>
            <a:endParaRPr lang="es-ES_tradnl" dirty="0" smtClean="0"/>
          </a:p>
          <a:p>
            <a:r>
              <a:rPr lang="es-ES_tradnl" dirty="0" err="1" smtClean="0"/>
              <a:t>an</a:t>
            </a:r>
            <a:r>
              <a:rPr lang="es-ES_tradnl" dirty="0" smtClean="0"/>
              <a:t> </a:t>
            </a:r>
            <a:r>
              <a:rPr lang="es-ES_tradnl" dirty="0" err="1"/>
              <a:t>excellent</a:t>
            </a:r>
            <a:r>
              <a:rPr lang="es-ES_tradnl" dirty="0"/>
              <a:t> </a:t>
            </a:r>
            <a:r>
              <a:rPr lang="es-ES_tradnl" dirty="0" err="1"/>
              <a:t>research</a:t>
            </a:r>
            <a:r>
              <a:rPr lang="es-ES_tradnl" dirty="0"/>
              <a:t> background in </a:t>
            </a:r>
            <a:r>
              <a:rPr lang="es-ES_tradnl" dirty="0" err="1"/>
              <a:t>various</a:t>
            </a:r>
            <a:r>
              <a:rPr lang="es-ES_tradnl" dirty="0"/>
              <a:t> IT </a:t>
            </a:r>
            <a:r>
              <a:rPr lang="es-ES_tradnl" dirty="0" err="1"/>
              <a:t>related</a:t>
            </a:r>
            <a:r>
              <a:rPr lang="es-ES_tradnl" dirty="0"/>
              <a:t> </a:t>
            </a:r>
            <a:r>
              <a:rPr lang="es-ES_tradnl" dirty="0" err="1"/>
              <a:t>fields</a:t>
            </a:r>
            <a:r>
              <a:rPr lang="es-ES_tradnl" dirty="0"/>
              <a:t>, </a:t>
            </a:r>
            <a:r>
              <a:rPr lang="es-ES_tradnl" dirty="0" err="1"/>
              <a:t>such</a:t>
            </a:r>
            <a:r>
              <a:rPr lang="es-ES_tradnl" dirty="0"/>
              <a:t> </a:t>
            </a:r>
            <a:r>
              <a:rPr lang="es-ES_tradnl" dirty="0" smtClean="0"/>
              <a:t>as:</a:t>
            </a:r>
          </a:p>
          <a:p>
            <a:pPr lvl="1"/>
            <a:r>
              <a:rPr lang="es-ES_tradnl" sz="2162" dirty="0" err="1" smtClean="0"/>
              <a:t>computer</a:t>
            </a:r>
            <a:r>
              <a:rPr lang="es-ES_tradnl" sz="2162" dirty="0" smtClean="0"/>
              <a:t> </a:t>
            </a:r>
            <a:r>
              <a:rPr lang="es-ES_tradnl" sz="2162" dirty="0" err="1"/>
              <a:t>architectures</a:t>
            </a:r>
            <a:r>
              <a:rPr lang="es-ES_tradnl" sz="2162" dirty="0"/>
              <a:t> </a:t>
            </a:r>
            <a:r>
              <a:rPr lang="es-ES_tradnl" sz="2162" dirty="0" err="1"/>
              <a:t>and</a:t>
            </a:r>
            <a:r>
              <a:rPr lang="es-ES_tradnl" sz="2162" dirty="0"/>
              <a:t> </a:t>
            </a:r>
            <a:r>
              <a:rPr lang="es-ES_tradnl" sz="2162" dirty="0" err="1"/>
              <a:t>technology</a:t>
            </a:r>
            <a:r>
              <a:rPr lang="es-ES_tradnl" sz="2162" dirty="0"/>
              <a:t>,</a:t>
            </a:r>
            <a:r>
              <a:rPr lang="es-ES_tradnl" sz="2162" dirty="0" smtClean="0"/>
              <a:t> </a:t>
            </a:r>
          </a:p>
          <a:p>
            <a:pPr lvl="1"/>
            <a:r>
              <a:rPr lang="es-ES_tradnl" sz="2162" dirty="0" smtClean="0"/>
              <a:t>digital </a:t>
            </a:r>
            <a:r>
              <a:rPr lang="es-ES_tradnl" sz="2162" dirty="0" err="1"/>
              <a:t>libraries</a:t>
            </a:r>
            <a:r>
              <a:rPr lang="es-ES_tradnl" sz="2162" dirty="0"/>
              <a:t>,</a:t>
            </a:r>
            <a:r>
              <a:rPr lang="es-ES_tradnl" sz="2162" dirty="0" smtClean="0"/>
              <a:t> </a:t>
            </a:r>
          </a:p>
          <a:p>
            <a:pPr lvl="1"/>
            <a:r>
              <a:rPr lang="es-ES_tradnl" sz="2162" dirty="0" err="1" smtClean="0"/>
              <a:t>high</a:t>
            </a:r>
            <a:r>
              <a:rPr lang="es-ES_tradnl" sz="2162" dirty="0" smtClean="0"/>
              <a:t> </a:t>
            </a:r>
            <a:r>
              <a:rPr lang="es-ES_tradnl" sz="2162" dirty="0"/>
              <a:t>performance </a:t>
            </a:r>
            <a:r>
              <a:rPr lang="es-ES_tradnl" sz="2162" dirty="0" err="1"/>
              <a:t>computing</a:t>
            </a:r>
            <a:r>
              <a:rPr lang="es-ES_tradnl" sz="2162" dirty="0"/>
              <a:t> </a:t>
            </a:r>
            <a:r>
              <a:rPr lang="es-ES_tradnl" sz="2162" dirty="0" err="1"/>
              <a:t>and</a:t>
            </a:r>
            <a:r>
              <a:rPr lang="es-ES_tradnl" sz="2162" dirty="0"/>
              <a:t> </a:t>
            </a:r>
            <a:r>
              <a:rPr lang="es-ES_tradnl" sz="2162" dirty="0" err="1"/>
              <a:t>parallelism</a:t>
            </a:r>
            <a:r>
              <a:rPr lang="es-ES_tradnl" sz="2162" dirty="0"/>
              <a:t>,</a:t>
            </a:r>
            <a:r>
              <a:rPr lang="es-ES_tradnl" sz="2162" dirty="0" smtClean="0"/>
              <a:t> </a:t>
            </a:r>
          </a:p>
          <a:p>
            <a:pPr lvl="1"/>
            <a:r>
              <a:rPr lang="es-ES_tradnl" sz="2162" dirty="0" err="1" smtClean="0"/>
              <a:t>cryptology</a:t>
            </a:r>
            <a:r>
              <a:rPr lang="es-ES_tradnl" sz="2162" dirty="0" smtClean="0"/>
              <a:t> </a:t>
            </a:r>
            <a:r>
              <a:rPr lang="es-ES_tradnl" sz="2162" dirty="0" err="1"/>
              <a:t>and</a:t>
            </a:r>
            <a:r>
              <a:rPr lang="es-ES_tradnl" sz="2162" dirty="0"/>
              <a:t> </a:t>
            </a:r>
            <a:r>
              <a:rPr lang="es-ES_tradnl" sz="2162" dirty="0" err="1"/>
              <a:t>computational</a:t>
            </a:r>
            <a:r>
              <a:rPr lang="es-ES_tradnl" sz="2162" dirty="0"/>
              <a:t> </a:t>
            </a:r>
            <a:r>
              <a:rPr lang="es-ES_tradnl" sz="2162" dirty="0" err="1"/>
              <a:t>security</a:t>
            </a:r>
            <a:r>
              <a:rPr lang="es-ES_tradnl" sz="2162" dirty="0"/>
              <a:t>,</a:t>
            </a:r>
            <a:r>
              <a:rPr lang="es-ES_tradnl" sz="2162" dirty="0" smtClean="0"/>
              <a:t> </a:t>
            </a:r>
          </a:p>
          <a:p>
            <a:pPr lvl="1"/>
            <a:r>
              <a:rPr lang="es-ES_tradnl" sz="2162" dirty="0" smtClean="0"/>
              <a:t>e</a:t>
            </a:r>
            <a:r>
              <a:rPr lang="es-ES_tradnl" sz="2162" dirty="0"/>
              <a:t>-</a:t>
            </a:r>
            <a:r>
              <a:rPr lang="es-ES_tradnl" sz="2162" dirty="0" err="1"/>
              <a:t>learning</a:t>
            </a:r>
            <a:r>
              <a:rPr lang="es-ES_tradnl" sz="2162" dirty="0"/>
              <a:t>,</a:t>
            </a:r>
            <a:r>
              <a:rPr lang="es-ES_tradnl" sz="2162" dirty="0" smtClean="0"/>
              <a:t> </a:t>
            </a:r>
          </a:p>
          <a:p>
            <a:pPr lvl="1"/>
            <a:r>
              <a:rPr lang="es-ES_tradnl" sz="2162" dirty="0" smtClean="0"/>
              <a:t>industrial </a:t>
            </a:r>
            <a:r>
              <a:rPr lang="es-ES_tradnl" sz="2162" dirty="0" err="1"/>
              <a:t>computing</a:t>
            </a:r>
            <a:r>
              <a:rPr lang="es-ES_tradnl" sz="2162" dirty="0"/>
              <a:t>,</a:t>
            </a:r>
            <a:r>
              <a:rPr lang="es-ES_tradnl" sz="2162" dirty="0" smtClean="0"/>
              <a:t> </a:t>
            </a:r>
          </a:p>
          <a:p>
            <a:pPr lvl="1"/>
            <a:r>
              <a:rPr lang="es-ES_tradnl" sz="2162" dirty="0" smtClean="0"/>
              <a:t>Web </a:t>
            </a:r>
            <a:r>
              <a:rPr lang="es-ES_tradnl" sz="2162" dirty="0" err="1"/>
              <a:t>engineering</a:t>
            </a:r>
            <a:r>
              <a:rPr lang="es-ES_tradnl" sz="2162" dirty="0"/>
              <a:t> </a:t>
            </a:r>
            <a:r>
              <a:rPr lang="es-ES_tradnl" sz="2162" dirty="0" err="1"/>
              <a:t>and</a:t>
            </a:r>
            <a:r>
              <a:rPr lang="es-ES_tradnl" sz="2162" dirty="0"/>
              <a:t> </a:t>
            </a:r>
            <a:r>
              <a:rPr lang="es-ES_tradnl" sz="2162" dirty="0" err="1" smtClean="0"/>
              <a:t>datawarehouses</a:t>
            </a:r>
            <a:r>
              <a:rPr lang="es-ES_tradnl" sz="2162" dirty="0" smtClean="0"/>
              <a:t>,</a:t>
            </a:r>
          </a:p>
          <a:p>
            <a:pPr lvl="1"/>
            <a:r>
              <a:rPr lang="es-ES_tradnl" sz="2162" dirty="0" err="1" smtClean="0"/>
              <a:t>language</a:t>
            </a:r>
            <a:r>
              <a:rPr lang="es-ES_tradnl" sz="2162" dirty="0" smtClean="0"/>
              <a:t> </a:t>
            </a:r>
            <a:r>
              <a:rPr lang="es-ES_tradnl" sz="2162" dirty="0" err="1"/>
              <a:t>processing</a:t>
            </a:r>
            <a:r>
              <a:rPr lang="es-ES_tradnl" sz="2162" dirty="0"/>
              <a:t> </a:t>
            </a:r>
            <a:r>
              <a:rPr lang="es-ES_tradnl" sz="2162" dirty="0" err="1"/>
              <a:t>and</a:t>
            </a:r>
            <a:r>
              <a:rPr lang="es-ES_tradnl" sz="2162" dirty="0"/>
              <a:t> </a:t>
            </a:r>
            <a:r>
              <a:rPr lang="es-ES_tradnl" sz="2162" dirty="0" err="1"/>
              <a:t>information</a:t>
            </a:r>
            <a:r>
              <a:rPr lang="es-ES_tradnl" sz="2162" dirty="0"/>
              <a:t> </a:t>
            </a:r>
            <a:r>
              <a:rPr lang="es-ES_tradnl" sz="2162" dirty="0" err="1" smtClean="0"/>
              <a:t>systems</a:t>
            </a:r>
            <a:r>
              <a:rPr lang="es-ES_tradnl" sz="2162" dirty="0" smtClean="0"/>
              <a:t>, </a:t>
            </a:r>
            <a:r>
              <a:rPr lang="es-ES_tradnl" sz="2162" dirty="0" err="1"/>
              <a:t>etc</a:t>
            </a:r>
            <a:endParaRPr lang="es-ES_tradnl" sz="2162" dirty="0"/>
          </a:p>
        </p:txBody>
      </p:sp>
      <p:pic>
        <p:nvPicPr>
          <p:cNvPr id="4" name="Imagen 3" descr="Logo_Tempus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7914" y="274638"/>
            <a:ext cx="749000" cy="7958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ES_tradnl" dirty="0" err="1" smtClean="0"/>
              <a:t>Aims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_tradnl" dirty="0" err="1"/>
              <a:t>Encourage</a:t>
            </a:r>
            <a:r>
              <a:rPr lang="es-ES_tradnl" dirty="0"/>
              <a:t> </a:t>
            </a:r>
            <a:r>
              <a:rPr lang="es-ES_tradnl" dirty="0" err="1"/>
              <a:t>and</a:t>
            </a:r>
            <a:r>
              <a:rPr lang="es-ES_tradnl" dirty="0"/>
              <a:t> </a:t>
            </a:r>
            <a:r>
              <a:rPr lang="es-ES_tradnl" dirty="0" err="1"/>
              <a:t>promote</a:t>
            </a:r>
            <a:r>
              <a:rPr lang="es-ES_tradnl" dirty="0"/>
              <a:t> </a:t>
            </a:r>
            <a:r>
              <a:rPr lang="es-ES_tradnl" dirty="0" err="1"/>
              <a:t>good</a:t>
            </a:r>
            <a:r>
              <a:rPr lang="es-ES_tradnl" dirty="0"/>
              <a:t> </a:t>
            </a:r>
            <a:r>
              <a:rPr lang="es-ES_tradnl" dirty="0" err="1"/>
              <a:t>research</a:t>
            </a:r>
            <a:r>
              <a:rPr lang="es-ES_tradnl" dirty="0"/>
              <a:t> </a:t>
            </a:r>
            <a:r>
              <a:rPr lang="es-ES_tradnl" dirty="0" err="1"/>
              <a:t>into</a:t>
            </a:r>
            <a:r>
              <a:rPr lang="es-ES_tradnl" dirty="0"/>
              <a:t> </a:t>
            </a:r>
            <a:r>
              <a:rPr lang="es-ES_tradnl" dirty="0" err="1"/>
              <a:t>computer</a:t>
            </a:r>
            <a:r>
              <a:rPr lang="es-ES_tradnl" dirty="0"/>
              <a:t> </a:t>
            </a:r>
            <a:r>
              <a:rPr lang="es-ES_tradnl" dirty="0" err="1"/>
              <a:t>science</a:t>
            </a:r>
            <a:r>
              <a:rPr lang="es-ES_tradnl" dirty="0"/>
              <a:t> in </a:t>
            </a:r>
            <a:r>
              <a:rPr lang="es-ES_tradnl" dirty="0" err="1"/>
              <a:t>terms</a:t>
            </a:r>
            <a:r>
              <a:rPr lang="es-ES_tradnl" dirty="0"/>
              <a:t> </a:t>
            </a:r>
            <a:r>
              <a:rPr lang="es-ES_tradnl" dirty="0" err="1"/>
              <a:t>of</a:t>
            </a:r>
            <a:r>
              <a:rPr lang="es-ES_tradnl" dirty="0"/>
              <a:t> </a:t>
            </a:r>
            <a:r>
              <a:rPr lang="es-ES_tradnl" dirty="0" err="1"/>
              <a:t>both</a:t>
            </a:r>
            <a:r>
              <a:rPr lang="es-ES_tradnl" dirty="0"/>
              <a:t> </a:t>
            </a:r>
            <a:r>
              <a:rPr lang="es-ES_tradnl" dirty="0" err="1"/>
              <a:t>basic</a:t>
            </a:r>
            <a:r>
              <a:rPr lang="es-ES_tradnl" dirty="0"/>
              <a:t> </a:t>
            </a:r>
            <a:r>
              <a:rPr lang="es-ES_tradnl" dirty="0" err="1"/>
              <a:t>scientific</a:t>
            </a:r>
            <a:r>
              <a:rPr lang="es-ES_tradnl" dirty="0"/>
              <a:t> </a:t>
            </a:r>
            <a:r>
              <a:rPr lang="es-ES_tradnl" dirty="0" err="1"/>
              <a:t>aspects</a:t>
            </a:r>
            <a:r>
              <a:rPr lang="es-ES_tradnl" dirty="0"/>
              <a:t> </a:t>
            </a:r>
            <a:r>
              <a:rPr lang="es-ES_tradnl" dirty="0" err="1"/>
              <a:t>and</a:t>
            </a:r>
            <a:r>
              <a:rPr lang="es-ES_tradnl" dirty="0"/>
              <a:t> </a:t>
            </a:r>
            <a:r>
              <a:rPr lang="es-ES_tradnl" dirty="0" err="1"/>
              <a:t>also</a:t>
            </a:r>
            <a:r>
              <a:rPr lang="es-ES_tradnl" dirty="0"/>
              <a:t> </a:t>
            </a:r>
            <a:r>
              <a:rPr lang="es-ES_tradnl" dirty="0" err="1"/>
              <a:t>applied</a:t>
            </a:r>
            <a:r>
              <a:rPr lang="es-ES_tradnl" dirty="0"/>
              <a:t> </a:t>
            </a:r>
            <a:r>
              <a:rPr lang="es-ES_tradnl" dirty="0" err="1"/>
              <a:t>science</a:t>
            </a:r>
            <a:r>
              <a:rPr lang="es-ES_tradnl" dirty="0" smtClean="0"/>
              <a:t>.</a:t>
            </a:r>
          </a:p>
          <a:p>
            <a:endParaRPr lang="es-ES_tradnl" dirty="0" smtClean="0"/>
          </a:p>
          <a:p>
            <a:r>
              <a:rPr lang="es-ES_tradnl" dirty="0" err="1" smtClean="0"/>
              <a:t>Establish</a:t>
            </a:r>
            <a:r>
              <a:rPr lang="es-ES_tradnl" dirty="0" smtClean="0"/>
              <a:t> </a:t>
            </a:r>
            <a:r>
              <a:rPr lang="es-ES_tradnl" dirty="0" err="1"/>
              <a:t>high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r>
              <a:rPr lang="es-ES_tradnl" dirty="0"/>
              <a:t> training in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dirty="0" err="1"/>
              <a:t>institute’s</a:t>
            </a:r>
            <a:r>
              <a:rPr lang="es-ES_tradnl" dirty="0"/>
              <a:t> </a:t>
            </a:r>
            <a:r>
              <a:rPr lang="es-ES_tradnl" dirty="0" err="1"/>
              <a:t>field</a:t>
            </a:r>
            <a:r>
              <a:rPr lang="es-ES_tradnl" dirty="0"/>
              <a:t> </a:t>
            </a:r>
            <a:r>
              <a:rPr lang="es-ES_tradnl" dirty="0" err="1"/>
              <a:t>of</a:t>
            </a:r>
            <a:r>
              <a:rPr lang="es-ES_tradnl" dirty="0"/>
              <a:t> </a:t>
            </a:r>
            <a:r>
              <a:rPr lang="es-ES_tradnl" dirty="0" err="1"/>
              <a:t>activity</a:t>
            </a:r>
            <a:r>
              <a:rPr lang="es-ES_tradnl" dirty="0"/>
              <a:t> </a:t>
            </a:r>
            <a:r>
              <a:rPr lang="es-ES_tradnl" dirty="0" err="1"/>
              <a:t>through</a:t>
            </a:r>
            <a:r>
              <a:rPr lang="es-ES_tradnl" dirty="0"/>
              <a:t> </a:t>
            </a:r>
            <a:r>
              <a:rPr lang="es-ES_tradnl" dirty="0" err="1"/>
              <a:t>postgraduate</a:t>
            </a:r>
            <a:r>
              <a:rPr lang="es-ES_tradnl" dirty="0"/>
              <a:t> programmes </a:t>
            </a:r>
            <a:r>
              <a:rPr lang="es-ES_tradnl" dirty="0" err="1"/>
              <a:t>and</a:t>
            </a:r>
            <a:r>
              <a:rPr lang="es-ES_tradnl" dirty="0"/>
              <a:t> </a:t>
            </a:r>
            <a:r>
              <a:rPr lang="es-ES_tradnl" dirty="0" err="1"/>
              <a:t>specialisation</a:t>
            </a:r>
            <a:r>
              <a:rPr lang="es-ES_tradnl" dirty="0"/>
              <a:t> </a:t>
            </a:r>
            <a:r>
              <a:rPr lang="es-ES_tradnl" dirty="0" err="1"/>
              <a:t>studies</a:t>
            </a:r>
            <a:r>
              <a:rPr lang="es-ES_tradnl" dirty="0"/>
              <a:t>, </a:t>
            </a:r>
            <a:r>
              <a:rPr lang="es-ES_tradnl" dirty="0" err="1"/>
              <a:t>focusing</a:t>
            </a:r>
            <a:r>
              <a:rPr lang="es-ES_tradnl" dirty="0"/>
              <a:t> </a:t>
            </a:r>
            <a:r>
              <a:rPr lang="es-ES_tradnl" dirty="0" err="1"/>
              <a:t>on</a:t>
            </a:r>
            <a:r>
              <a:rPr lang="es-ES_tradnl" dirty="0"/>
              <a:t> </a:t>
            </a:r>
            <a:r>
              <a:rPr lang="es-ES_tradnl" dirty="0" err="1"/>
              <a:t>interdisciplinary</a:t>
            </a:r>
            <a:r>
              <a:rPr lang="es-ES_tradnl" dirty="0"/>
              <a:t> </a:t>
            </a:r>
            <a:r>
              <a:rPr lang="es-ES_tradnl" dirty="0" err="1"/>
              <a:t>themes</a:t>
            </a:r>
            <a:r>
              <a:rPr lang="es-ES_tradnl" dirty="0"/>
              <a:t>, in </a:t>
            </a:r>
            <a:r>
              <a:rPr lang="es-ES_tradnl" dirty="0" err="1"/>
              <a:t>addition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training </a:t>
            </a:r>
            <a:r>
              <a:rPr lang="es-ES_tradnl" dirty="0" err="1"/>
              <a:t>courses</a:t>
            </a:r>
            <a:r>
              <a:rPr lang="es-ES_tradnl" dirty="0"/>
              <a:t> </a:t>
            </a:r>
            <a:r>
              <a:rPr lang="es-ES_tradnl" dirty="0" err="1"/>
              <a:t>and</a:t>
            </a:r>
            <a:r>
              <a:rPr lang="es-ES_tradnl" dirty="0"/>
              <a:t> </a:t>
            </a:r>
            <a:r>
              <a:rPr lang="es-ES_tradnl" dirty="0" err="1"/>
              <a:t>ongoing</a:t>
            </a:r>
            <a:r>
              <a:rPr lang="es-ES_tradnl" dirty="0"/>
              <a:t> </a:t>
            </a:r>
            <a:r>
              <a:rPr lang="es-ES_tradnl" dirty="0" err="1"/>
              <a:t>studies</a:t>
            </a:r>
            <a:r>
              <a:rPr lang="es-ES_tradnl" dirty="0" smtClean="0"/>
              <a:t>.</a:t>
            </a:r>
          </a:p>
          <a:p>
            <a:endParaRPr lang="es-ES_tradnl" dirty="0" smtClean="0"/>
          </a:p>
          <a:p>
            <a:r>
              <a:rPr lang="es-ES_tradnl" dirty="0" err="1" smtClean="0"/>
              <a:t>Promoting</a:t>
            </a:r>
            <a:r>
              <a:rPr lang="es-ES_tradnl" dirty="0" smtClean="0"/>
              <a:t> </a:t>
            </a:r>
            <a:r>
              <a:rPr lang="es-ES_tradnl" dirty="0"/>
              <a:t>links </a:t>
            </a:r>
            <a:r>
              <a:rPr lang="es-ES_tradnl" dirty="0" err="1"/>
              <a:t>with</a:t>
            </a:r>
            <a:r>
              <a:rPr lang="es-ES_tradnl" dirty="0"/>
              <a:t> </a:t>
            </a:r>
            <a:r>
              <a:rPr lang="es-ES_tradnl" dirty="0" err="1"/>
              <a:t>other</a:t>
            </a:r>
            <a:r>
              <a:rPr lang="es-ES_tradnl" dirty="0"/>
              <a:t> similar </a:t>
            </a:r>
            <a:r>
              <a:rPr lang="es-ES_tradnl" dirty="0" err="1"/>
              <a:t>research</a:t>
            </a:r>
            <a:r>
              <a:rPr lang="es-ES_tradnl" dirty="0"/>
              <a:t> </a:t>
            </a:r>
            <a:r>
              <a:rPr lang="es-ES_tradnl" dirty="0" err="1"/>
              <a:t>bodies</a:t>
            </a:r>
            <a:r>
              <a:rPr lang="es-ES_tradnl" dirty="0"/>
              <a:t> in </a:t>
            </a:r>
            <a:r>
              <a:rPr lang="es-ES_tradnl" dirty="0" err="1"/>
              <a:t>Spain</a:t>
            </a:r>
            <a:r>
              <a:rPr lang="es-ES_tradnl" dirty="0"/>
              <a:t> </a:t>
            </a:r>
            <a:r>
              <a:rPr lang="es-ES_tradnl" dirty="0" err="1"/>
              <a:t>and</a:t>
            </a:r>
            <a:r>
              <a:rPr lang="es-ES_tradnl" dirty="0"/>
              <a:t> </a:t>
            </a:r>
            <a:r>
              <a:rPr lang="es-ES_tradnl" dirty="0" err="1"/>
              <a:t>world</a:t>
            </a:r>
            <a:r>
              <a:rPr lang="es-ES_tradnl" dirty="0"/>
              <a:t> </a:t>
            </a:r>
            <a:r>
              <a:rPr lang="es-ES_tradnl" dirty="0" err="1"/>
              <a:t>wide</a:t>
            </a:r>
            <a:r>
              <a:rPr lang="es-ES_tradnl" dirty="0"/>
              <a:t> in </a:t>
            </a:r>
            <a:r>
              <a:rPr lang="es-ES_tradnl" dirty="0" err="1"/>
              <a:t>order</a:t>
            </a:r>
            <a:r>
              <a:rPr lang="es-ES_tradnl" dirty="0"/>
              <a:t> set up </a:t>
            </a:r>
            <a:r>
              <a:rPr lang="es-ES_tradnl" dirty="0" err="1"/>
              <a:t>international</a:t>
            </a:r>
            <a:r>
              <a:rPr lang="es-ES_tradnl" dirty="0"/>
              <a:t> </a:t>
            </a:r>
            <a:r>
              <a:rPr lang="es-ES_tradnl" dirty="0" err="1"/>
              <a:t>research</a:t>
            </a:r>
            <a:r>
              <a:rPr lang="es-ES_tradnl" dirty="0"/>
              <a:t> </a:t>
            </a:r>
            <a:r>
              <a:rPr lang="es-ES_tradnl" dirty="0" err="1"/>
              <a:t>networks</a:t>
            </a:r>
            <a:r>
              <a:rPr lang="es-ES_tradnl" dirty="0" smtClean="0"/>
              <a:t>.</a:t>
            </a:r>
          </a:p>
        </p:txBody>
      </p:sp>
      <p:pic>
        <p:nvPicPr>
          <p:cNvPr id="4" name="Imagen 3" descr="Logo_Tempus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7914" y="274638"/>
            <a:ext cx="749000" cy="7958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ES_tradnl" dirty="0" err="1" smtClean="0"/>
              <a:t>Aims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2500" dirty="0" err="1" smtClean="0"/>
              <a:t>Provide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scientific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and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technical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advisory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services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to</a:t>
            </a:r>
            <a:r>
              <a:rPr lang="es-ES_tradnl" sz="2500" dirty="0" smtClean="0"/>
              <a:t> individual </a:t>
            </a:r>
            <a:r>
              <a:rPr lang="es-ES_tradnl" sz="2500" dirty="0" err="1" smtClean="0"/>
              <a:t>or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public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or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private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business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entities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within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the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scope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of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the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institute’s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competence</a:t>
            </a:r>
            <a:r>
              <a:rPr lang="es-ES_tradnl" sz="2500" dirty="0" smtClean="0"/>
              <a:t>.</a:t>
            </a:r>
          </a:p>
          <a:p>
            <a:endParaRPr lang="es-ES_tradnl" sz="2500" dirty="0" smtClean="0"/>
          </a:p>
          <a:p>
            <a:r>
              <a:rPr lang="es-ES_tradnl" sz="2500" dirty="0" err="1" smtClean="0"/>
              <a:t>Promote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cooperation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with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businesses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within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the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scope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of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research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and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development</a:t>
            </a:r>
            <a:r>
              <a:rPr lang="es-ES_tradnl" sz="2500" dirty="0" smtClean="0"/>
              <a:t>.</a:t>
            </a:r>
          </a:p>
          <a:p>
            <a:endParaRPr lang="es-ES_tradnl" sz="2500" dirty="0" smtClean="0"/>
          </a:p>
          <a:p>
            <a:r>
              <a:rPr lang="es-ES_tradnl" sz="2500" dirty="0" smtClean="0"/>
              <a:t>Remote </a:t>
            </a:r>
            <a:r>
              <a:rPr lang="es-ES_tradnl" sz="2500" dirty="0" err="1" smtClean="0"/>
              <a:t>technological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innovation</a:t>
            </a:r>
            <a:r>
              <a:rPr lang="es-ES_tradnl" sz="2500" dirty="0" smtClean="0"/>
              <a:t>, </a:t>
            </a:r>
            <a:r>
              <a:rPr lang="es-ES_tradnl" sz="2500" dirty="0" err="1" smtClean="0"/>
              <a:t>encouraging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technological</a:t>
            </a:r>
            <a:r>
              <a:rPr lang="es-ES_tradnl" sz="2500" dirty="0" smtClean="0"/>
              <a:t> transfer </a:t>
            </a:r>
            <a:r>
              <a:rPr lang="es-ES_tradnl" sz="2500" dirty="0" err="1" smtClean="0"/>
              <a:t>to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society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and</a:t>
            </a:r>
            <a:r>
              <a:rPr lang="es-ES_tradnl" sz="2500" dirty="0" smtClean="0"/>
              <a:t>, in particular, </a:t>
            </a:r>
            <a:r>
              <a:rPr lang="es-ES_tradnl" sz="2500" dirty="0" err="1" smtClean="0"/>
              <a:t>the</a:t>
            </a:r>
            <a:r>
              <a:rPr lang="es-ES_tradnl" sz="2500" dirty="0" smtClean="0"/>
              <a:t> industrial sector</a:t>
            </a:r>
          </a:p>
          <a:p>
            <a:endParaRPr lang="es-ES_tradnl" dirty="0"/>
          </a:p>
        </p:txBody>
      </p:sp>
      <p:pic>
        <p:nvPicPr>
          <p:cNvPr id="4" name="Imagen 3" descr="Logo_Tempus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7914" y="274638"/>
            <a:ext cx="749000" cy="7958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ES_tradnl" dirty="0" smtClean="0"/>
              <a:t>Social </a:t>
            </a:r>
            <a:r>
              <a:rPr lang="es-ES_tradnl" dirty="0" err="1" smtClean="0"/>
              <a:t>Impact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/>
              <a:t>Its</a:t>
            </a:r>
            <a:r>
              <a:rPr lang="es-ES_tradnl" dirty="0"/>
              <a:t> </a:t>
            </a:r>
            <a:r>
              <a:rPr lang="es-ES_tradnl" dirty="0" err="1"/>
              <a:t>creation</a:t>
            </a:r>
            <a:r>
              <a:rPr lang="es-ES_tradnl" dirty="0"/>
              <a:t> </a:t>
            </a:r>
            <a:r>
              <a:rPr lang="es-ES_tradnl" dirty="0" err="1"/>
              <a:t>is</a:t>
            </a:r>
            <a:r>
              <a:rPr lang="es-ES_tradnl" dirty="0"/>
              <a:t> </a:t>
            </a:r>
            <a:r>
              <a:rPr lang="es-ES_tradnl" dirty="0" err="1"/>
              <a:t>part</a:t>
            </a:r>
            <a:r>
              <a:rPr lang="es-ES_tradnl" dirty="0"/>
              <a:t> </a:t>
            </a:r>
            <a:r>
              <a:rPr lang="es-ES_tradnl" dirty="0" err="1"/>
              <a:t>of</a:t>
            </a:r>
            <a:r>
              <a:rPr lang="es-ES_tradnl" dirty="0"/>
              <a:t> </a:t>
            </a:r>
            <a:r>
              <a:rPr lang="es-ES_tradnl" dirty="0" err="1"/>
              <a:t>an</a:t>
            </a:r>
            <a:r>
              <a:rPr lang="es-ES_tradnl" dirty="0"/>
              <a:t> </a:t>
            </a:r>
            <a:r>
              <a:rPr lang="es-ES_tradnl" dirty="0" err="1"/>
              <a:t>endeavour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modernise</a:t>
            </a:r>
            <a:r>
              <a:rPr lang="es-ES_tradnl" dirty="0"/>
              <a:t> </a:t>
            </a:r>
            <a:r>
              <a:rPr lang="es-ES_tradnl" dirty="0" err="1"/>
              <a:t>business</a:t>
            </a:r>
            <a:r>
              <a:rPr lang="es-ES_tradnl" dirty="0"/>
              <a:t> </a:t>
            </a:r>
            <a:r>
              <a:rPr lang="es-ES_tradnl" dirty="0" err="1"/>
              <a:t>technology</a:t>
            </a:r>
            <a:r>
              <a:rPr lang="es-ES_tradnl" dirty="0"/>
              <a:t> </a:t>
            </a:r>
            <a:r>
              <a:rPr lang="es-ES_tradnl" dirty="0" err="1"/>
              <a:t>and</a:t>
            </a:r>
            <a:r>
              <a:rPr lang="es-ES_tradnl" dirty="0"/>
              <a:t> </a:t>
            </a:r>
            <a:r>
              <a:rPr lang="es-ES_tradnl" dirty="0" err="1"/>
              <a:t>innovation</a:t>
            </a:r>
            <a:r>
              <a:rPr lang="es-ES_tradnl" dirty="0"/>
              <a:t>, as </a:t>
            </a:r>
            <a:r>
              <a:rPr lang="es-ES_tradnl" dirty="0" err="1"/>
              <a:t>well</a:t>
            </a:r>
            <a:r>
              <a:rPr lang="es-ES_tradnl" dirty="0"/>
              <a:t> as </a:t>
            </a:r>
            <a:r>
              <a:rPr lang="es-ES_tradnl" dirty="0" err="1"/>
              <a:t>society</a:t>
            </a:r>
            <a:r>
              <a:rPr lang="es-ES_tradnl" dirty="0"/>
              <a:t> in </a:t>
            </a:r>
            <a:r>
              <a:rPr lang="es-ES_tradnl" dirty="0" err="1"/>
              <a:t>the</a:t>
            </a:r>
            <a:r>
              <a:rPr lang="es-ES_tradnl" dirty="0"/>
              <a:t> Alicante </a:t>
            </a:r>
            <a:r>
              <a:rPr lang="es-ES_tradnl" dirty="0" err="1"/>
              <a:t>region</a:t>
            </a:r>
            <a:r>
              <a:rPr lang="es-ES_tradnl" dirty="0"/>
              <a:t>, </a:t>
            </a:r>
            <a:r>
              <a:rPr lang="es-ES_tradnl" dirty="0" err="1"/>
              <a:t>which</a:t>
            </a:r>
            <a:r>
              <a:rPr lang="es-ES_tradnl" dirty="0"/>
              <a:t> </a:t>
            </a:r>
            <a:r>
              <a:rPr lang="es-ES_tradnl" dirty="0" err="1"/>
              <a:t>it</a:t>
            </a:r>
            <a:r>
              <a:rPr lang="es-ES_tradnl" dirty="0"/>
              <a:t> </a:t>
            </a:r>
            <a:r>
              <a:rPr lang="es-ES_tradnl" dirty="0" err="1"/>
              <a:t>is</a:t>
            </a:r>
            <a:r>
              <a:rPr lang="es-ES_tradnl" dirty="0"/>
              <a:t> </a:t>
            </a:r>
            <a:r>
              <a:rPr lang="es-ES_tradnl" dirty="0" err="1"/>
              <a:t>hoped</a:t>
            </a:r>
            <a:r>
              <a:rPr lang="es-ES_tradnl" dirty="0"/>
              <a:t> </a:t>
            </a:r>
            <a:r>
              <a:rPr lang="es-ES_tradnl" dirty="0" err="1"/>
              <a:t>will</a:t>
            </a:r>
            <a:r>
              <a:rPr lang="es-ES_tradnl" dirty="0"/>
              <a:t> </a:t>
            </a:r>
            <a:r>
              <a:rPr lang="es-ES_tradnl" dirty="0" err="1"/>
              <a:t>have</a:t>
            </a:r>
            <a:r>
              <a:rPr lang="es-ES_tradnl" dirty="0"/>
              <a:t> positive </a:t>
            </a:r>
            <a:r>
              <a:rPr lang="es-ES_tradnl" dirty="0" err="1"/>
              <a:t>consequences</a:t>
            </a:r>
            <a:r>
              <a:rPr lang="es-ES_tradnl" dirty="0"/>
              <a:t> </a:t>
            </a:r>
            <a:r>
              <a:rPr lang="es-ES_tradnl" dirty="0" err="1"/>
              <a:t>for</a:t>
            </a:r>
            <a:r>
              <a:rPr lang="es-ES_tradnl" dirty="0"/>
              <a:t> social </a:t>
            </a:r>
            <a:r>
              <a:rPr lang="es-ES_tradnl" dirty="0" err="1"/>
              <a:t>welfare</a:t>
            </a:r>
            <a:r>
              <a:rPr lang="es-ES_tradnl" dirty="0"/>
              <a:t> in general</a:t>
            </a:r>
            <a:endParaRPr lang="es-ES_tradnl" dirty="0"/>
          </a:p>
        </p:txBody>
      </p:sp>
      <p:pic>
        <p:nvPicPr>
          <p:cNvPr id="4" name="Imagen 3" descr="Logo_Tempus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7914" y="274638"/>
            <a:ext cx="749000" cy="7958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ES_tradnl" dirty="0" smtClean="0"/>
              <a:t>Social </a:t>
            </a:r>
            <a:r>
              <a:rPr lang="es-ES_tradnl" dirty="0" err="1" smtClean="0"/>
              <a:t>Impact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_tradnl" sz="2500" dirty="0" err="1"/>
              <a:t>Increased</a:t>
            </a:r>
            <a:r>
              <a:rPr lang="es-ES_tradnl" sz="2500" dirty="0"/>
              <a:t> use </a:t>
            </a:r>
            <a:r>
              <a:rPr lang="es-ES_tradnl" sz="2500" dirty="0" err="1"/>
              <a:t>of</a:t>
            </a:r>
            <a:r>
              <a:rPr lang="es-ES_tradnl" sz="2500" dirty="0"/>
              <a:t> </a:t>
            </a:r>
            <a:r>
              <a:rPr lang="es-ES_tradnl" sz="2500" dirty="0" err="1"/>
              <a:t>new</a:t>
            </a:r>
            <a:r>
              <a:rPr lang="es-ES_tradnl" sz="2500" dirty="0"/>
              <a:t> </a:t>
            </a:r>
            <a:r>
              <a:rPr lang="es-ES_tradnl" sz="2500" dirty="0" err="1"/>
              <a:t>technologies</a:t>
            </a:r>
            <a:r>
              <a:rPr lang="es-ES_tradnl" sz="2500" dirty="0"/>
              <a:t> in </a:t>
            </a:r>
            <a:r>
              <a:rPr lang="es-ES_tradnl" sz="2500" dirty="0" err="1"/>
              <a:t>all</a:t>
            </a:r>
            <a:r>
              <a:rPr lang="es-ES_tradnl" sz="2500" dirty="0"/>
              <a:t> </a:t>
            </a:r>
            <a:r>
              <a:rPr lang="es-ES_tradnl" sz="2500" dirty="0" err="1"/>
              <a:t>productive</a:t>
            </a:r>
            <a:r>
              <a:rPr lang="es-ES_tradnl" sz="2500" dirty="0"/>
              <a:t> </a:t>
            </a:r>
            <a:r>
              <a:rPr lang="es-ES_tradnl" sz="2500" dirty="0" err="1"/>
              <a:t>sectors</a:t>
            </a:r>
            <a:r>
              <a:rPr lang="es-ES_tradnl" sz="2500" dirty="0"/>
              <a:t> </a:t>
            </a:r>
            <a:r>
              <a:rPr lang="es-ES_tradnl" sz="2500" dirty="0" err="1"/>
              <a:t>of</a:t>
            </a:r>
            <a:r>
              <a:rPr lang="es-ES_tradnl" sz="2500" dirty="0"/>
              <a:t> </a:t>
            </a:r>
            <a:r>
              <a:rPr lang="es-ES_tradnl" sz="2500" dirty="0" err="1"/>
              <a:t>the</a:t>
            </a:r>
            <a:r>
              <a:rPr lang="es-ES_tradnl" sz="2500" dirty="0"/>
              <a:t> </a:t>
            </a:r>
            <a:r>
              <a:rPr lang="es-ES_tradnl" sz="2500" dirty="0" err="1"/>
              <a:t>area</a:t>
            </a:r>
            <a:r>
              <a:rPr lang="es-ES_tradnl" sz="2500" dirty="0"/>
              <a:t> </a:t>
            </a:r>
            <a:r>
              <a:rPr lang="es-ES_tradnl" sz="2500" dirty="0" err="1"/>
              <a:t>of</a:t>
            </a:r>
            <a:r>
              <a:rPr lang="es-ES_tradnl" sz="2500" dirty="0"/>
              <a:t> </a:t>
            </a:r>
            <a:r>
              <a:rPr lang="es-ES_tradnl" sz="2500" dirty="0" err="1"/>
              <a:t>influence</a:t>
            </a:r>
            <a:r>
              <a:rPr lang="es-ES_tradnl" sz="2500" dirty="0" smtClean="0"/>
              <a:t>. </a:t>
            </a:r>
            <a:r>
              <a:rPr lang="es-ES_tradnl" sz="2500" dirty="0" err="1" smtClean="0"/>
              <a:t>Greater</a:t>
            </a:r>
            <a:r>
              <a:rPr lang="es-ES_tradnl" sz="2500" dirty="0" smtClean="0"/>
              <a:t> </a:t>
            </a:r>
            <a:r>
              <a:rPr lang="es-ES_tradnl" sz="2500" dirty="0" err="1"/>
              <a:t>involvement</a:t>
            </a:r>
            <a:r>
              <a:rPr lang="es-ES_tradnl" sz="2500" dirty="0"/>
              <a:t> </a:t>
            </a:r>
            <a:r>
              <a:rPr lang="es-ES_tradnl" sz="2500" dirty="0" err="1"/>
              <a:t>of</a:t>
            </a:r>
            <a:r>
              <a:rPr lang="es-ES_tradnl" sz="2500" dirty="0"/>
              <a:t> regional </a:t>
            </a:r>
            <a:r>
              <a:rPr lang="es-ES_tradnl" sz="2500" dirty="0" err="1"/>
              <a:t>business</a:t>
            </a:r>
            <a:r>
              <a:rPr lang="es-ES_tradnl" sz="2500" dirty="0"/>
              <a:t> in </a:t>
            </a:r>
            <a:r>
              <a:rPr lang="es-ES_tradnl" sz="2500" dirty="0" err="1"/>
              <a:t>improving</a:t>
            </a:r>
            <a:r>
              <a:rPr lang="es-ES_tradnl" sz="2500" dirty="0"/>
              <a:t> </a:t>
            </a:r>
            <a:r>
              <a:rPr lang="es-ES_tradnl" sz="2500" dirty="0" err="1"/>
              <a:t>the</a:t>
            </a:r>
            <a:r>
              <a:rPr lang="es-ES_tradnl" sz="2500" dirty="0"/>
              <a:t> </a:t>
            </a:r>
            <a:r>
              <a:rPr lang="es-ES_tradnl" sz="2500" dirty="0" err="1"/>
              <a:t>accessibility</a:t>
            </a:r>
            <a:r>
              <a:rPr lang="es-ES_tradnl" sz="2500" dirty="0"/>
              <a:t> </a:t>
            </a:r>
            <a:r>
              <a:rPr lang="es-ES_tradnl" sz="2500" dirty="0" err="1"/>
              <a:t>of</a:t>
            </a:r>
            <a:r>
              <a:rPr lang="es-ES_tradnl" sz="2500" dirty="0"/>
              <a:t> </a:t>
            </a:r>
            <a:r>
              <a:rPr lang="es-ES_tradnl" sz="2500" dirty="0" err="1"/>
              <a:t>its</a:t>
            </a:r>
            <a:r>
              <a:rPr lang="es-ES_tradnl" sz="2500" dirty="0"/>
              <a:t> </a:t>
            </a:r>
            <a:r>
              <a:rPr lang="es-ES_tradnl" sz="2500" dirty="0" err="1"/>
              <a:t>products</a:t>
            </a:r>
            <a:r>
              <a:rPr lang="es-ES_tradnl" sz="2500" dirty="0"/>
              <a:t> </a:t>
            </a:r>
            <a:r>
              <a:rPr lang="es-ES_tradnl" sz="2500" dirty="0" err="1"/>
              <a:t>and</a:t>
            </a:r>
            <a:r>
              <a:rPr lang="es-ES_tradnl" sz="2500" dirty="0"/>
              <a:t> </a:t>
            </a:r>
            <a:r>
              <a:rPr lang="es-ES_tradnl" sz="2500" dirty="0" err="1"/>
              <a:t>services</a:t>
            </a:r>
            <a:r>
              <a:rPr lang="es-ES_tradnl" sz="2500" dirty="0"/>
              <a:t> </a:t>
            </a:r>
            <a:r>
              <a:rPr lang="es-ES_tradnl" sz="2500" dirty="0" err="1"/>
              <a:t>to</a:t>
            </a:r>
            <a:r>
              <a:rPr lang="es-ES_tradnl" sz="2500" dirty="0"/>
              <a:t> </a:t>
            </a:r>
            <a:r>
              <a:rPr lang="es-ES_tradnl" sz="2500" dirty="0" err="1"/>
              <a:t>the</a:t>
            </a:r>
            <a:r>
              <a:rPr lang="es-ES_tradnl" sz="2500" dirty="0"/>
              <a:t> </a:t>
            </a:r>
            <a:r>
              <a:rPr lang="es-ES_tradnl" sz="2500" dirty="0" err="1"/>
              <a:t>disabled</a:t>
            </a:r>
            <a:r>
              <a:rPr lang="es-ES_tradnl" sz="2500" dirty="0" smtClean="0"/>
              <a:t>.</a:t>
            </a:r>
          </a:p>
          <a:p>
            <a:endParaRPr lang="es-ES_tradnl" sz="2500" dirty="0" smtClean="0"/>
          </a:p>
          <a:p>
            <a:r>
              <a:rPr lang="es-ES_tradnl" sz="2500" dirty="0" err="1" smtClean="0"/>
              <a:t>Improved</a:t>
            </a:r>
            <a:r>
              <a:rPr lang="es-ES_tradnl" sz="2500" dirty="0" smtClean="0"/>
              <a:t> </a:t>
            </a:r>
            <a:r>
              <a:rPr lang="es-ES_tradnl" sz="2500" dirty="0" err="1"/>
              <a:t>adaptation</a:t>
            </a:r>
            <a:r>
              <a:rPr lang="es-ES_tradnl" sz="2500" dirty="0"/>
              <a:t> </a:t>
            </a:r>
            <a:r>
              <a:rPr lang="es-ES_tradnl" sz="2500" dirty="0" err="1"/>
              <a:t>of</a:t>
            </a:r>
            <a:r>
              <a:rPr lang="es-ES_tradnl" sz="2500" dirty="0"/>
              <a:t> </a:t>
            </a:r>
            <a:r>
              <a:rPr lang="es-ES_tradnl" sz="2500" dirty="0" err="1"/>
              <a:t>products</a:t>
            </a:r>
            <a:r>
              <a:rPr lang="es-ES_tradnl" sz="2500" dirty="0"/>
              <a:t> </a:t>
            </a:r>
            <a:r>
              <a:rPr lang="es-ES_tradnl" sz="2500" dirty="0" err="1"/>
              <a:t>and</a:t>
            </a:r>
            <a:r>
              <a:rPr lang="es-ES_tradnl" sz="2500" dirty="0"/>
              <a:t> </a:t>
            </a:r>
            <a:r>
              <a:rPr lang="es-ES_tradnl" sz="2500" dirty="0" err="1"/>
              <a:t>services</a:t>
            </a:r>
            <a:r>
              <a:rPr lang="es-ES_tradnl" sz="2500" dirty="0"/>
              <a:t> </a:t>
            </a:r>
            <a:r>
              <a:rPr lang="es-ES_tradnl" sz="2500" dirty="0" err="1"/>
              <a:t>to</a:t>
            </a:r>
            <a:r>
              <a:rPr lang="es-ES_tradnl" sz="2500" dirty="0"/>
              <a:t> </a:t>
            </a:r>
            <a:r>
              <a:rPr lang="es-ES_tradnl" sz="2500" dirty="0" err="1"/>
              <a:t>the</a:t>
            </a:r>
            <a:r>
              <a:rPr lang="es-ES_tradnl" sz="2500" dirty="0"/>
              <a:t> multicultural </a:t>
            </a:r>
            <a:r>
              <a:rPr lang="es-ES_tradnl" sz="2500" dirty="0" err="1"/>
              <a:t>and</a:t>
            </a:r>
            <a:r>
              <a:rPr lang="es-ES_tradnl" sz="2500" dirty="0"/>
              <a:t> </a:t>
            </a:r>
            <a:r>
              <a:rPr lang="es-ES_tradnl" sz="2500" dirty="0" err="1"/>
              <a:t>multilingual</a:t>
            </a:r>
            <a:r>
              <a:rPr lang="es-ES_tradnl" sz="2500" dirty="0"/>
              <a:t> </a:t>
            </a:r>
            <a:r>
              <a:rPr lang="es-ES_tradnl" sz="2500" dirty="0" err="1"/>
              <a:t>situation</a:t>
            </a:r>
            <a:r>
              <a:rPr lang="es-ES_tradnl" sz="2500" dirty="0"/>
              <a:t> </a:t>
            </a:r>
            <a:r>
              <a:rPr lang="es-ES_tradnl" sz="2500" dirty="0" err="1"/>
              <a:t>our</a:t>
            </a:r>
            <a:r>
              <a:rPr lang="es-ES_tradnl" sz="2500" dirty="0"/>
              <a:t> </a:t>
            </a:r>
            <a:r>
              <a:rPr lang="es-ES_tradnl" sz="2500" dirty="0" err="1"/>
              <a:t>society</a:t>
            </a:r>
            <a:r>
              <a:rPr lang="es-ES_tradnl" sz="2500" dirty="0"/>
              <a:t> </a:t>
            </a:r>
            <a:r>
              <a:rPr lang="es-ES_tradnl" sz="2500" dirty="0" err="1"/>
              <a:t>is</a:t>
            </a:r>
            <a:r>
              <a:rPr lang="es-ES_tradnl" sz="2500" dirty="0"/>
              <a:t> </a:t>
            </a:r>
            <a:r>
              <a:rPr lang="es-ES_tradnl" sz="2500" dirty="0" err="1"/>
              <a:t>currently</a:t>
            </a:r>
            <a:r>
              <a:rPr lang="es-ES_tradnl" sz="2500" dirty="0"/>
              <a:t> </a:t>
            </a:r>
            <a:r>
              <a:rPr lang="es-ES_tradnl" sz="2500" dirty="0" err="1"/>
              <a:t>experiencing</a:t>
            </a:r>
            <a:r>
              <a:rPr lang="es-ES_tradnl" sz="2500" dirty="0" smtClean="0"/>
              <a:t>.</a:t>
            </a:r>
          </a:p>
          <a:p>
            <a:endParaRPr lang="es-ES_tradnl" sz="2500" dirty="0" smtClean="0"/>
          </a:p>
          <a:p>
            <a:r>
              <a:rPr lang="es-ES_tradnl" sz="2500" dirty="0" err="1" smtClean="0"/>
              <a:t>Foreseeable</a:t>
            </a:r>
            <a:r>
              <a:rPr lang="es-ES_tradnl" sz="2500" dirty="0" smtClean="0"/>
              <a:t> </a:t>
            </a:r>
            <a:r>
              <a:rPr lang="es-ES_tradnl" sz="2500" dirty="0" err="1"/>
              <a:t>reduction</a:t>
            </a:r>
            <a:r>
              <a:rPr lang="es-ES_tradnl" sz="2500" dirty="0"/>
              <a:t> in </a:t>
            </a:r>
            <a:r>
              <a:rPr lang="es-ES_tradnl" sz="2500" dirty="0" err="1"/>
              <a:t>the</a:t>
            </a:r>
            <a:r>
              <a:rPr lang="es-ES_tradnl" sz="2500" dirty="0"/>
              <a:t> </a:t>
            </a:r>
            <a:r>
              <a:rPr lang="es-ES_tradnl" sz="2500" dirty="0" err="1"/>
              <a:t>price</a:t>
            </a:r>
            <a:r>
              <a:rPr lang="es-ES_tradnl" sz="2500" dirty="0"/>
              <a:t> </a:t>
            </a:r>
            <a:r>
              <a:rPr lang="es-ES_tradnl" sz="2500" dirty="0" err="1"/>
              <a:t>of</a:t>
            </a:r>
            <a:r>
              <a:rPr lang="es-ES_tradnl" sz="2500" dirty="0"/>
              <a:t> </a:t>
            </a:r>
            <a:r>
              <a:rPr lang="es-ES_tradnl" sz="2500" dirty="0" err="1"/>
              <a:t>new</a:t>
            </a:r>
            <a:r>
              <a:rPr lang="es-ES_tradnl" sz="2500" dirty="0"/>
              <a:t> </a:t>
            </a:r>
            <a:r>
              <a:rPr lang="es-ES_tradnl" sz="2500" dirty="0" err="1"/>
              <a:t>technology</a:t>
            </a:r>
            <a:r>
              <a:rPr lang="es-ES_tradnl" sz="2500" dirty="0"/>
              <a:t> </a:t>
            </a:r>
            <a:r>
              <a:rPr lang="es-ES_tradnl" sz="2500" dirty="0" err="1"/>
              <a:t>products</a:t>
            </a:r>
            <a:r>
              <a:rPr lang="es-ES_tradnl" sz="2500" dirty="0"/>
              <a:t> </a:t>
            </a:r>
            <a:r>
              <a:rPr lang="es-ES_tradnl" sz="2500" dirty="0" err="1"/>
              <a:t>and</a:t>
            </a:r>
            <a:r>
              <a:rPr lang="es-ES_tradnl" sz="2500" dirty="0"/>
              <a:t> </a:t>
            </a:r>
            <a:r>
              <a:rPr lang="es-ES_tradnl" sz="2500" dirty="0" err="1"/>
              <a:t>services</a:t>
            </a:r>
            <a:r>
              <a:rPr lang="es-ES_tradnl" sz="2500" dirty="0" smtClean="0"/>
              <a:t>.</a:t>
            </a:r>
          </a:p>
        </p:txBody>
      </p:sp>
      <p:pic>
        <p:nvPicPr>
          <p:cNvPr id="4" name="Imagen 3" descr="Logo_Tempus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7914" y="274638"/>
            <a:ext cx="749000" cy="7958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ES_tradnl" dirty="0" smtClean="0"/>
              <a:t>Social </a:t>
            </a:r>
            <a:r>
              <a:rPr lang="es-ES_tradnl" dirty="0" err="1" smtClean="0"/>
              <a:t>Impact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2703" dirty="0" err="1" smtClean="0"/>
              <a:t>Creation</a:t>
            </a:r>
            <a:r>
              <a:rPr lang="es-ES_tradnl" sz="2703" dirty="0" smtClean="0"/>
              <a:t> </a:t>
            </a:r>
            <a:r>
              <a:rPr lang="es-ES_tradnl" sz="2703" dirty="0" err="1" smtClean="0"/>
              <a:t>and</a:t>
            </a:r>
            <a:r>
              <a:rPr lang="es-ES_tradnl" sz="2703" dirty="0" smtClean="0"/>
              <a:t> </a:t>
            </a:r>
            <a:r>
              <a:rPr lang="es-ES_tradnl" sz="2703" dirty="0" err="1" smtClean="0"/>
              <a:t>development</a:t>
            </a:r>
            <a:r>
              <a:rPr lang="es-ES_tradnl" sz="2703" dirty="0" smtClean="0"/>
              <a:t> </a:t>
            </a:r>
            <a:r>
              <a:rPr lang="es-ES_tradnl" sz="2703" dirty="0" err="1" smtClean="0"/>
              <a:t>of</a:t>
            </a:r>
            <a:r>
              <a:rPr lang="es-ES_tradnl" sz="2703" dirty="0" smtClean="0"/>
              <a:t> </a:t>
            </a:r>
            <a:r>
              <a:rPr lang="es-ES_tradnl" sz="2703" dirty="0" err="1" smtClean="0"/>
              <a:t>new</a:t>
            </a:r>
            <a:r>
              <a:rPr lang="es-ES_tradnl" sz="2703" dirty="0" smtClean="0"/>
              <a:t> </a:t>
            </a:r>
            <a:r>
              <a:rPr lang="es-ES_tradnl" sz="2703" dirty="0" err="1" smtClean="0"/>
              <a:t>companies</a:t>
            </a:r>
            <a:r>
              <a:rPr lang="es-ES_tradnl" sz="2703" dirty="0" smtClean="0"/>
              <a:t> </a:t>
            </a:r>
            <a:r>
              <a:rPr lang="es-ES_tradnl" sz="2703" dirty="0" err="1" smtClean="0"/>
              <a:t>linked</a:t>
            </a:r>
            <a:r>
              <a:rPr lang="es-ES_tradnl" sz="2703" dirty="0" smtClean="0"/>
              <a:t> </a:t>
            </a:r>
            <a:r>
              <a:rPr lang="es-ES_tradnl" sz="2703" dirty="0" err="1" smtClean="0"/>
              <a:t>to</a:t>
            </a:r>
            <a:r>
              <a:rPr lang="es-ES_tradnl" sz="2703" dirty="0" smtClean="0"/>
              <a:t> </a:t>
            </a:r>
            <a:r>
              <a:rPr lang="es-ES_tradnl" sz="2703" dirty="0" err="1" smtClean="0"/>
              <a:t>computer</a:t>
            </a:r>
            <a:r>
              <a:rPr lang="es-ES_tradnl" sz="2703" dirty="0" smtClean="0"/>
              <a:t> </a:t>
            </a:r>
            <a:r>
              <a:rPr lang="es-ES_tradnl" sz="2703" dirty="0" err="1" smtClean="0"/>
              <a:t>technology</a:t>
            </a:r>
            <a:r>
              <a:rPr lang="es-ES_tradnl" sz="2703" dirty="0"/>
              <a:t>.</a:t>
            </a:r>
            <a:endParaRPr lang="es-ES_tradnl" sz="2703" dirty="0" smtClean="0"/>
          </a:p>
          <a:p>
            <a:endParaRPr lang="es-ES_tradnl" sz="2703" dirty="0" smtClean="0"/>
          </a:p>
          <a:p>
            <a:r>
              <a:rPr lang="es-ES_tradnl" sz="2703" dirty="0" err="1" smtClean="0"/>
              <a:t>Greater</a:t>
            </a:r>
            <a:r>
              <a:rPr lang="es-ES_tradnl" sz="2703" dirty="0" smtClean="0"/>
              <a:t> </a:t>
            </a:r>
            <a:r>
              <a:rPr lang="es-ES_tradnl" sz="2703" dirty="0" err="1" smtClean="0"/>
              <a:t>professional</a:t>
            </a:r>
            <a:r>
              <a:rPr lang="es-ES_tradnl" sz="2703" dirty="0" smtClean="0"/>
              <a:t> </a:t>
            </a:r>
            <a:r>
              <a:rPr lang="es-ES_tradnl" sz="2703" dirty="0" err="1" smtClean="0"/>
              <a:t>opportunities</a:t>
            </a:r>
            <a:r>
              <a:rPr lang="es-ES_tradnl" sz="2703" dirty="0" smtClean="0"/>
              <a:t> </a:t>
            </a:r>
            <a:r>
              <a:rPr lang="es-ES_tradnl" sz="2703" dirty="0" err="1" smtClean="0"/>
              <a:t>for</a:t>
            </a:r>
            <a:r>
              <a:rPr lang="es-ES_tradnl" sz="2703" dirty="0" smtClean="0"/>
              <a:t> </a:t>
            </a:r>
            <a:r>
              <a:rPr lang="es-ES_tradnl" sz="2703" dirty="0" err="1" smtClean="0"/>
              <a:t>postgraduate</a:t>
            </a:r>
            <a:r>
              <a:rPr lang="es-ES_tradnl" sz="2703" dirty="0" smtClean="0"/>
              <a:t> </a:t>
            </a:r>
            <a:r>
              <a:rPr lang="es-ES_tradnl" sz="2703" dirty="0" err="1" smtClean="0"/>
              <a:t>students</a:t>
            </a:r>
            <a:r>
              <a:rPr lang="es-ES_tradnl" sz="2703" dirty="0" smtClean="0"/>
              <a:t> </a:t>
            </a:r>
            <a:r>
              <a:rPr lang="es-ES_tradnl" sz="2703" dirty="0" err="1" smtClean="0"/>
              <a:t>and</a:t>
            </a:r>
            <a:r>
              <a:rPr lang="es-ES_tradnl" sz="2703" dirty="0" smtClean="0"/>
              <a:t> </a:t>
            </a:r>
            <a:r>
              <a:rPr lang="es-ES_tradnl" sz="2703" dirty="0" err="1" smtClean="0"/>
              <a:t>researchers</a:t>
            </a:r>
            <a:r>
              <a:rPr lang="es-ES_tradnl" sz="2703" dirty="0" smtClean="0"/>
              <a:t> </a:t>
            </a:r>
            <a:r>
              <a:rPr lang="es-ES_tradnl" sz="2703" dirty="0" err="1" smtClean="0"/>
              <a:t>trained</a:t>
            </a:r>
            <a:r>
              <a:rPr lang="es-ES_tradnl" sz="2703" dirty="0" smtClean="0"/>
              <a:t> at </a:t>
            </a:r>
            <a:r>
              <a:rPr lang="es-ES_tradnl" sz="2703" dirty="0" err="1" smtClean="0"/>
              <a:t>the</a:t>
            </a:r>
            <a:r>
              <a:rPr lang="es-ES_tradnl" sz="2703" dirty="0" smtClean="0"/>
              <a:t> </a:t>
            </a:r>
            <a:r>
              <a:rPr lang="es-ES_tradnl" sz="2703" dirty="0" err="1" smtClean="0"/>
              <a:t>institute</a:t>
            </a:r>
            <a:r>
              <a:rPr lang="es-ES_tradnl" sz="2703" dirty="0" smtClean="0"/>
              <a:t>.</a:t>
            </a:r>
          </a:p>
          <a:p>
            <a:endParaRPr lang="es-ES_tradnl" sz="2703" dirty="0"/>
          </a:p>
          <a:p>
            <a:r>
              <a:rPr lang="es-ES_tradnl" sz="2703" dirty="0" err="1" smtClean="0"/>
              <a:t>Increased</a:t>
            </a:r>
            <a:r>
              <a:rPr lang="es-ES_tradnl" sz="2703" dirty="0" smtClean="0"/>
              <a:t> </a:t>
            </a:r>
            <a:r>
              <a:rPr lang="es-ES_tradnl" sz="2703" dirty="0" err="1" smtClean="0"/>
              <a:t>productivity</a:t>
            </a:r>
            <a:r>
              <a:rPr lang="es-ES_tradnl" sz="2703" dirty="0" smtClean="0"/>
              <a:t> in </a:t>
            </a:r>
            <a:r>
              <a:rPr lang="es-ES_tradnl" sz="2703" dirty="0" err="1" smtClean="0"/>
              <a:t>research</a:t>
            </a:r>
            <a:r>
              <a:rPr lang="es-ES_tradnl" sz="2703" dirty="0" smtClean="0"/>
              <a:t> </a:t>
            </a:r>
            <a:r>
              <a:rPr lang="es-ES_tradnl" sz="2703" dirty="0" err="1" smtClean="0"/>
              <a:t>due</a:t>
            </a:r>
            <a:r>
              <a:rPr lang="es-ES_tradnl" sz="2703" dirty="0" smtClean="0"/>
              <a:t> </a:t>
            </a:r>
            <a:r>
              <a:rPr lang="es-ES_tradnl" sz="2703" dirty="0" err="1" smtClean="0"/>
              <a:t>to</a:t>
            </a:r>
            <a:r>
              <a:rPr lang="es-ES_tradnl" sz="2703" dirty="0" smtClean="0"/>
              <a:t> </a:t>
            </a:r>
            <a:r>
              <a:rPr lang="es-ES_tradnl" sz="2703" dirty="0" err="1" smtClean="0"/>
              <a:t>various</a:t>
            </a:r>
            <a:r>
              <a:rPr lang="es-ES_tradnl" sz="2703" dirty="0" smtClean="0"/>
              <a:t> </a:t>
            </a:r>
            <a:r>
              <a:rPr lang="es-ES_tradnl" sz="2703" dirty="0" err="1" smtClean="0"/>
              <a:t>collaborative</a:t>
            </a:r>
            <a:r>
              <a:rPr lang="es-ES_tradnl" sz="2703" dirty="0" smtClean="0"/>
              <a:t> </a:t>
            </a:r>
            <a:r>
              <a:rPr lang="es-ES_tradnl" sz="2703" dirty="0" err="1" smtClean="0"/>
              <a:t>relations</a:t>
            </a:r>
            <a:r>
              <a:rPr lang="es-ES_tradnl" sz="2703" dirty="0" smtClean="0"/>
              <a:t>, </a:t>
            </a:r>
            <a:r>
              <a:rPr lang="es-ES_tradnl" sz="2703" dirty="0" err="1" smtClean="0"/>
              <a:t>internal</a:t>
            </a:r>
            <a:r>
              <a:rPr lang="es-ES_tradnl" sz="2703" dirty="0" smtClean="0"/>
              <a:t> </a:t>
            </a:r>
            <a:r>
              <a:rPr lang="es-ES_tradnl" sz="2703" dirty="0" err="1" smtClean="0"/>
              <a:t>and</a:t>
            </a:r>
            <a:r>
              <a:rPr lang="es-ES_tradnl" sz="2703" dirty="0" smtClean="0"/>
              <a:t> external, </a:t>
            </a:r>
            <a:r>
              <a:rPr lang="es-ES_tradnl" sz="2703" dirty="0" err="1" smtClean="0"/>
              <a:t>continuously</a:t>
            </a:r>
            <a:r>
              <a:rPr lang="es-ES_tradnl" sz="2703" dirty="0" smtClean="0"/>
              <a:t> </a:t>
            </a:r>
            <a:r>
              <a:rPr lang="es-ES_tradnl" sz="2703" dirty="0" err="1" smtClean="0"/>
              <a:t>promoted</a:t>
            </a:r>
            <a:r>
              <a:rPr lang="es-ES_tradnl" sz="2703" dirty="0" smtClean="0"/>
              <a:t> by </a:t>
            </a:r>
            <a:r>
              <a:rPr lang="es-ES_tradnl" sz="2703" dirty="0" err="1" smtClean="0"/>
              <a:t>the</a:t>
            </a:r>
            <a:r>
              <a:rPr lang="es-ES_tradnl" sz="2703" dirty="0" smtClean="0"/>
              <a:t> </a:t>
            </a:r>
            <a:r>
              <a:rPr lang="es-ES_tradnl" sz="2703" dirty="0" err="1" smtClean="0"/>
              <a:t>institute</a:t>
            </a:r>
            <a:r>
              <a:rPr lang="es-ES_tradnl" sz="2703" dirty="0" smtClean="0"/>
              <a:t>.</a:t>
            </a:r>
          </a:p>
          <a:p>
            <a:endParaRPr lang="es-ES_tradnl" dirty="0"/>
          </a:p>
        </p:txBody>
      </p:sp>
      <p:pic>
        <p:nvPicPr>
          <p:cNvPr id="4" name="Imagen 3" descr="Logo_Tempus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7914" y="274638"/>
            <a:ext cx="749000" cy="7958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ES_tradnl" dirty="0" err="1" smtClean="0"/>
              <a:t>Research</a:t>
            </a:r>
            <a:r>
              <a:rPr lang="es-ES_tradnl" dirty="0" smtClean="0"/>
              <a:t> </a:t>
            </a:r>
            <a:r>
              <a:rPr lang="es-ES_tradnl" dirty="0" err="1" smtClean="0"/>
              <a:t>Groups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s-ES_tradnl" u="sng" dirty="0">
                <a:hlinkClick r:id="rId2"/>
              </a:rPr>
              <a:t>Automatics,</a:t>
            </a:r>
            <a:r>
              <a:rPr lang="es-ES_tradnl" u="sng" dirty="0" smtClean="0">
                <a:hlinkClick r:id="rId2"/>
              </a:rPr>
              <a:t> </a:t>
            </a:r>
          </a:p>
          <a:p>
            <a:r>
              <a:rPr lang="es-ES_tradnl" u="sng" dirty="0" smtClean="0">
                <a:hlinkClick r:id="rId2"/>
              </a:rPr>
              <a:t>Robotics </a:t>
            </a:r>
            <a:r>
              <a:rPr lang="es-ES_tradnl" u="sng" dirty="0">
                <a:hlinkClick r:id="rId2"/>
              </a:rPr>
              <a:t>and Artificial </a:t>
            </a:r>
            <a:r>
              <a:rPr lang="es-ES_tradnl" u="sng" dirty="0" smtClean="0">
                <a:hlinkClick r:id="rId2"/>
              </a:rPr>
              <a:t>Vision</a:t>
            </a:r>
            <a:endParaRPr lang="es-ES_tradnl" u="sng" dirty="0" smtClean="0"/>
          </a:p>
          <a:p>
            <a:r>
              <a:rPr lang="es-ES_tradnl" u="sng" dirty="0" smtClean="0">
                <a:hlinkClick r:id="rId3"/>
              </a:rPr>
              <a:t>High </a:t>
            </a:r>
            <a:r>
              <a:rPr lang="es-ES_tradnl" u="sng" dirty="0">
                <a:hlinkClick r:id="rId3"/>
              </a:rPr>
              <a:t>Performance Computing and </a:t>
            </a:r>
            <a:r>
              <a:rPr lang="es-ES_tradnl" u="sng" dirty="0" smtClean="0">
                <a:hlinkClick r:id="rId3"/>
              </a:rPr>
              <a:t>Parallelism</a:t>
            </a:r>
            <a:endParaRPr lang="es-ES_tradnl" u="sng" dirty="0" smtClean="0"/>
          </a:p>
          <a:p>
            <a:r>
              <a:rPr lang="es-ES_tradnl" u="sng" dirty="0" smtClean="0">
                <a:hlinkClick r:id="rId4"/>
              </a:rPr>
              <a:t>Cryptology </a:t>
            </a:r>
            <a:r>
              <a:rPr lang="es-ES_tradnl" u="sng" dirty="0">
                <a:hlinkClick r:id="rId4"/>
              </a:rPr>
              <a:t>and Computational </a:t>
            </a:r>
            <a:r>
              <a:rPr lang="es-ES_tradnl" u="sng" dirty="0" smtClean="0">
                <a:hlinkClick r:id="rId4"/>
              </a:rPr>
              <a:t>Security</a:t>
            </a:r>
            <a:endParaRPr lang="es-ES_tradnl" u="sng" dirty="0" smtClean="0"/>
          </a:p>
          <a:p>
            <a:r>
              <a:rPr lang="es-ES_tradnl" u="sng" dirty="0" smtClean="0">
                <a:hlinkClick r:id="rId5"/>
              </a:rPr>
              <a:t>GrupoM</a:t>
            </a:r>
            <a:r>
              <a:rPr lang="es-ES_tradnl" u="sng" dirty="0">
                <a:hlinkClick r:id="rId5"/>
              </a:rPr>
              <a:t>. Networks and </a:t>
            </a:r>
            <a:r>
              <a:rPr lang="es-ES_tradnl" u="sng" dirty="0" smtClean="0">
                <a:hlinkClick r:id="rId5"/>
              </a:rPr>
              <a:t>Middleware</a:t>
            </a:r>
            <a:endParaRPr lang="es-ES_tradnl" u="sng" dirty="0" smtClean="0"/>
          </a:p>
          <a:p>
            <a:r>
              <a:rPr lang="es-ES_tradnl" u="sng" dirty="0" smtClean="0">
                <a:hlinkClick r:id="rId6"/>
              </a:rPr>
              <a:t>Industrial </a:t>
            </a:r>
            <a:r>
              <a:rPr lang="es-ES_tradnl" u="sng" dirty="0">
                <a:hlinkClick r:id="rId6"/>
              </a:rPr>
              <a:t>Computing and Artificial </a:t>
            </a:r>
            <a:r>
              <a:rPr lang="es-ES_tradnl" u="sng" dirty="0" smtClean="0">
                <a:hlinkClick r:id="rId6"/>
              </a:rPr>
              <a:t>Intelligence</a:t>
            </a:r>
            <a:endParaRPr lang="es-ES_tradnl" u="sng" dirty="0" smtClean="0"/>
          </a:p>
          <a:p>
            <a:r>
              <a:rPr lang="es-ES_tradnl" u="sng" dirty="0" smtClean="0">
                <a:hlinkClick r:id="rId7"/>
              </a:rPr>
              <a:t>Industrial </a:t>
            </a:r>
            <a:r>
              <a:rPr lang="es-ES_tradnl" u="sng" dirty="0">
                <a:hlinkClick r:id="rId7"/>
              </a:rPr>
              <a:t>Computing and Computer </a:t>
            </a:r>
            <a:r>
              <a:rPr lang="es-ES_tradnl" u="sng" dirty="0" smtClean="0">
                <a:hlinkClick r:id="rId7"/>
              </a:rPr>
              <a:t>Networks</a:t>
            </a:r>
            <a:endParaRPr lang="es-ES_tradnl" u="sng" dirty="0" smtClean="0"/>
          </a:p>
          <a:p>
            <a:r>
              <a:rPr lang="es-ES_tradnl" u="sng" dirty="0" smtClean="0">
                <a:hlinkClick r:id="rId8"/>
              </a:rPr>
              <a:t>Bioinspired </a:t>
            </a:r>
            <a:r>
              <a:rPr lang="es-ES_tradnl" u="sng" dirty="0">
                <a:hlinkClick r:id="rId8"/>
              </a:rPr>
              <a:t>Engineering and Health </a:t>
            </a:r>
            <a:r>
              <a:rPr lang="es-ES_tradnl" u="sng" dirty="0" smtClean="0">
                <a:hlinkClick r:id="rId8"/>
              </a:rPr>
              <a:t>Computing</a:t>
            </a:r>
            <a:endParaRPr lang="es-ES_tradnl" u="sng" dirty="0" smtClean="0"/>
          </a:p>
          <a:p>
            <a:r>
              <a:rPr lang="es-ES_tradnl" u="sng" dirty="0" smtClean="0">
                <a:hlinkClick r:id="rId9"/>
              </a:rPr>
              <a:t>Engineering </a:t>
            </a:r>
            <a:r>
              <a:rPr lang="es-ES_tradnl" u="sng" dirty="0">
                <a:hlinkClick r:id="rId9"/>
              </a:rPr>
              <a:t>Web,</a:t>
            </a:r>
            <a:r>
              <a:rPr lang="es-ES_tradnl" u="sng" dirty="0" smtClean="0">
                <a:hlinkClick r:id="rId9"/>
              </a:rPr>
              <a:t> Applications </a:t>
            </a:r>
            <a:r>
              <a:rPr lang="es-ES_tradnl" u="sng" dirty="0">
                <a:hlinkClick r:id="rId9"/>
              </a:rPr>
              <a:t>and </a:t>
            </a:r>
            <a:r>
              <a:rPr lang="es-ES_tradnl" u="sng" dirty="0" smtClean="0">
                <a:hlinkClick r:id="rId9"/>
              </a:rPr>
              <a:t>Developments</a:t>
            </a:r>
            <a:endParaRPr lang="es-ES_tradnl" u="sng" dirty="0" smtClean="0"/>
          </a:p>
          <a:p>
            <a:r>
              <a:rPr lang="es-ES_tradnl" u="sng" dirty="0" smtClean="0">
                <a:hlinkClick r:id="rId10"/>
              </a:rPr>
              <a:t>Lucentia</a:t>
            </a:r>
            <a:endParaRPr lang="es-ES_tradnl" u="sng" dirty="0" smtClean="0"/>
          </a:p>
          <a:p>
            <a:r>
              <a:rPr lang="es-ES_tradnl" u="sng" dirty="0" smtClean="0">
                <a:hlinkClick r:id="rId11"/>
              </a:rPr>
              <a:t>Natural </a:t>
            </a:r>
            <a:r>
              <a:rPr lang="es-ES_tradnl" u="sng" dirty="0">
                <a:hlinkClick r:id="rId11"/>
              </a:rPr>
              <a:t>Language Processing and Information </a:t>
            </a:r>
            <a:r>
              <a:rPr lang="es-ES_tradnl" u="sng" dirty="0" smtClean="0">
                <a:hlinkClick r:id="rId11"/>
              </a:rPr>
              <a:t>Systems</a:t>
            </a:r>
            <a:endParaRPr lang="es-ES_tradnl" u="sng" dirty="0" smtClean="0"/>
          </a:p>
          <a:p>
            <a:r>
              <a:rPr lang="es-ES_tradnl" u="sng" dirty="0" smtClean="0">
                <a:hlinkClick r:id="rId12"/>
              </a:rPr>
              <a:t>Pattern </a:t>
            </a:r>
            <a:r>
              <a:rPr lang="es-ES_tradnl" u="sng" dirty="0">
                <a:hlinkClick r:id="rId12"/>
              </a:rPr>
              <a:t>Recognition and Artificial </a:t>
            </a:r>
            <a:r>
              <a:rPr lang="es-ES_tradnl" u="sng" dirty="0" smtClean="0">
                <a:hlinkClick r:id="rId12"/>
              </a:rPr>
              <a:t>Intelligence</a:t>
            </a:r>
            <a:endParaRPr lang="es-ES_tradnl" u="sng" dirty="0" smtClean="0"/>
          </a:p>
          <a:p>
            <a:r>
              <a:rPr lang="es-ES_tradnl" u="sng" dirty="0" smtClean="0">
                <a:hlinkClick r:id="rId13"/>
              </a:rPr>
              <a:t>Robotics </a:t>
            </a:r>
            <a:r>
              <a:rPr lang="es-ES_tradnl" u="sng" dirty="0">
                <a:hlinkClick r:id="rId13"/>
              </a:rPr>
              <a:t>and Three Dimensional </a:t>
            </a:r>
            <a:r>
              <a:rPr lang="es-ES_tradnl" u="sng" dirty="0" smtClean="0">
                <a:hlinkClick r:id="rId13"/>
              </a:rPr>
              <a:t>Vision</a:t>
            </a:r>
            <a:endParaRPr lang="es-ES_tradnl" u="sng" dirty="0" smtClean="0"/>
          </a:p>
          <a:p>
            <a:r>
              <a:rPr lang="es-ES_tradnl" u="sng" dirty="0" smtClean="0">
                <a:hlinkClick r:id="rId14"/>
              </a:rPr>
              <a:t>Signals</a:t>
            </a:r>
            <a:r>
              <a:rPr lang="es-ES_tradnl" u="sng" dirty="0">
                <a:hlinkClick r:id="rId14"/>
              </a:rPr>
              <a:t>, Systems and </a:t>
            </a:r>
            <a:r>
              <a:rPr lang="es-ES_tradnl" u="sng" dirty="0" smtClean="0">
                <a:hlinkClick r:id="rId14"/>
              </a:rPr>
              <a:t>Telecommunication</a:t>
            </a:r>
            <a:endParaRPr lang="es-ES_tradnl" u="sng" dirty="0" smtClean="0"/>
          </a:p>
          <a:p>
            <a:r>
              <a:rPr lang="es-ES_tradnl" u="sng" dirty="0" smtClean="0">
                <a:hlinkClick r:id="rId15"/>
              </a:rPr>
              <a:t>Transducens</a:t>
            </a:r>
            <a:r>
              <a:rPr lang="es-ES_tradnl" u="sng" dirty="0">
                <a:hlinkClick r:id="rId15"/>
              </a:rPr>
              <a:t>: Machine Translation, Digital Libraries and E-</a:t>
            </a:r>
            <a:r>
              <a:rPr lang="es-ES_tradnl" u="sng" dirty="0" smtClean="0">
                <a:hlinkClick r:id="rId15"/>
              </a:rPr>
              <a:t>learning</a:t>
            </a:r>
            <a:endParaRPr lang="es-ES_tradnl" u="sng" dirty="0" smtClean="0"/>
          </a:p>
          <a:p>
            <a:r>
              <a:rPr lang="es-ES_tradnl" u="sng" dirty="0" smtClean="0">
                <a:hlinkClick r:id="rId16"/>
              </a:rPr>
              <a:t>UniCAD</a:t>
            </a:r>
            <a:r>
              <a:rPr lang="es-ES_tradnl" u="sng" dirty="0">
                <a:hlinkClick r:id="rId16"/>
              </a:rPr>
              <a:t>: CAD/CAM/CAE Research </a:t>
            </a:r>
            <a:r>
              <a:rPr lang="es-ES_tradnl" u="sng" dirty="0" smtClean="0">
                <a:hlinkClick r:id="rId16"/>
              </a:rPr>
              <a:t>Group</a:t>
            </a:r>
            <a:endParaRPr lang="es-ES_tradnl" u="sng" dirty="0" smtClean="0"/>
          </a:p>
          <a:p>
            <a:r>
              <a:rPr lang="es-ES_tradnl" u="sng" dirty="0" smtClean="0">
                <a:hlinkClick r:id="rId17"/>
              </a:rPr>
              <a:t>Robot </a:t>
            </a:r>
            <a:r>
              <a:rPr lang="es-ES_tradnl" u="sng" dirty="0">
                <a:hlinkClick r:id="rId17"/>
              </a:rPr>
              <a:t>Vision Group</a:t>
            </a:r>
            <a:endParaRPr lang="es-ES_tradnl" dirty="0"/>
          </a:p>
        </p:txBody>
      </p:sp>
      <p:pic>
        <p:nvPicPr>
          <p:cNvPr id="4" name="Imagen 3" descr="Logo_Tempus.jpeg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177914" y="274638"/>
            <a:ext cx="749000" cy="7958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572</Words>
  <Application>Microsoft Macintosh PowerPoint</Application>
  <PresentationFormat>Presentación en pantalla (4:3)</PresentationFormat>
  <Paragraphs>93</Paragraphs>
  <Slides>13</Slides>
  <Notes>0</Notes>
  <HiddenSlides>0</HiddenSlides>
  <MMClips>0</MMClips>
  <ScaleCrop>false</ScaleCrop>
  <HeadingPairs>
    <vt:vector size="4" baseType="variant"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University of Alicante Institute in ICT </vt:lpstr>
      <vt:lpstr>What is?</vt:lpstr>
      <vt:lpstr>Diapositiva 3</vt:lpstr>
      <vt:lpstr>Aims</vt:lpstr>
      <vt:lpstr>Aims</vt:lpstr>
      <vt:lpstr>Social Impact</vt:lpstr>
      <vt:lpstr>Social Impact</vt:lpstr>
      <vt:lpstr>Social Impact</vt:lpstr>
      <vt:lpstr>Research Groups</vt:lpstr>
      <vt:lpstr>R&amp;D&amp;I Training</vt:lpstr>
      <vt:lpstr>What IUII offers </vt:lpstr>
      <vt:lpstr>Technology Transfer</vt:lpstr>
      <vt:lpstr>THANK YOU!</vt:lpstr>
    </vt:vector>
  </TitlesOfParts>
  <Company>Universidad de Alicante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Alicante Institute in ICT </dc:title>
  <dc:creator>Ester Boldrini</dc:creator>
  <cp:lastModifiedBy>Ester Boldrini</cp:lastModifiedBy>
  <cp:revision>16</cp:revision>
  <cp:lastPrinted>2011-11-03T11:46:45Z</cp:lastPrinted>
  <dcterms:created xsi:type="dcterms:W3CDTF">2011-11-03T09:22:43Z</dcterms:created>
  <dcterms:modified xsi:type="dcterms:W3CDTF">2011-11-03T11:48:39Z</dcterms:modified>
</cp:coreProperties>
</file>